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legacyDocTextInfo.bin" ContentType="application/vnd.ms-office.legacyDocTextInfo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63" r:id="rId4"/>
    <p:sldId id="262" r:id="rId5"/>
    <p:sldId id="261" r:id="rId6"/>
    <p:sldId id="258" r:id="rId7"/>
    <p:sldId id="25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9999"/>
    <a:srgbClr val="006699"/>
    <a:srgbClr val="0099CC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08" autoAdjust="0"/>
    <p:restoredTop sz="90929"/>
  </p:normalViewPr>
  <p:slideViewPr>
    <p:cSldViewPr>
      <p:cViewPr varScale="1">
        <p:scale>
          <a:sx n="71" d="100"/>
          <a:sy n="71" d="100"/>
        </p:scale>
        <p:origin x="-52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06/relationships/legacyDocTextInfo" Target="legacyDocTextInfo.bin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image" Target="../media/image5.gif"/><Relationship Id="rId4" Type="http://schemas.openxmlformats.org/officeDocument/2006/relationships/image" Target="../media/image8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729582-4C3A-47E3-B14B-16ED714CFA36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D4AB8D17-E918-4009-9BF9-E0C4CF67127D}">
      <dgm:prSet phldrT="[Text]"/>
      <dgm:spPr/>
      <dgm:t>
        <a:bodyPr/>
        <a:lstStyle/>
        <a:p>
          <a:r>
            <a:rPr lang="sk-SK" dirty="0" smtClean="0"/>
            <a:t>jar</a:t>
          </a:r>
          <a:endParaRPr lang="sk-SK" dirty="0"/>
        </a:p>
      </dgm:t>
    </dgm:pt>
    <dgm:pt modelId="{AFFD6DB3-E3E6-4770-ADFA-8FE367780FB3}" type="parTrans" cxnId="{B163735D-5145-4D7B-86DD-360B2CC8926A}">
      <dgm:prSet/>
      <dgm:spPr/>
      <dgm:t>
        <a:bodyPr/>
        <a:lstStyle/>
        <a:p>
          <a:endParaRPr lang="sk-SK"/>
        </a:p>
      </dgm:t>
    </dgm:pt>
    <dgm:pt modelId="{8A45121E-2C50-464E-AADC-767D10FDD928}" type="sibTrans" cxnId="{B163735D-5145-4D7B-86DD-360B2CC8926A}">
      <dgm:prSet/>
      <dgm:spPr/>
      <dgm:t>
        <a:bodyPr/>
        <a:lstStyle/>
        <a:p>
          <a:endParaRPr lang="sk-SK"/>
        </a:p>
      </dgm:t>
    </dgm:pt>
    <dgm:pt modelId="{081B365A-3F1B-4798-8936-791C00F2200E}">
      <dgm:prSet phldrT="[Text]"/>
      <dgm:spPr/>
      <dgm:t>
        <a:bodyPr/>
        <a:lstStyle/>
        <a:p>
          <a:r>
            <a:rPr lang="sk-SK" dirty="0" smtClean="0"/>
            <a:t>leto</a:t>
          </a:r>
          <a:endParaRPr lang="sk-SK" dirty="0"/>
        </a:p>
      </dgm:t>
    </dgm:pt>
    <dgm:pt modelId="{1AE92DCB-D970-41B8-B8B1-B4CEF34D2080}" type="parTrans" cxnId="{5A3C3CD5-0475-4F61-8185-50F2BAC5CE2D}">
      <dgm:prSet/>
      <dgm:spPr/>
      <dgm:t>
        <a:bodyPr/>
        <a:lstStyle/>
        <a:p>
          <a:endParaRPr lang="sk-SK"/>
        </a:p>
      </dgm:t>
    </dgm:pt>
    <dgm:pt modelId="{D777187C-0FE8-4619-A379-E8B15BDE6F44}" type="sibTrans" cxnId="{5A3C3CD5-0475-4F61-8185-50F2BAC5CE2D}">
      <dgm:prSet/>
      <dgm:spPr/>
      <dgm:t>
        <a:bodyPr/>
        <a:lstStyle/>
        <a:p>
          <a:endParaRPr lang="sk-SK"/>
        </a:p>
      </dgm:t>
    </dgm:pt>
    <dgm:pt modelId="{69156697-570C-4695-9F5A-13048CF8E38D}">
      <dgm:prSet phldrT="[Text]"/>
      <dgm:spPr/>
      <dgm:t>
        <a:bodyPr/>
        <a:lstStyle/>
        <a:p>
          <a:r>
            <a:rPr lang="sk-SK" dirty="0" smtClean="0"/>
            <a:t>jeseň</a:t>
          </a:r>
          <a:endParaRPr lang="sk-SK" dirty="0"/>
        </a:p>
      </dgm:t>
    </dgm:pt>
    <dgm:pt modelId="{6AF645A7-60A5-494D-8AD7-23537FB8A84C}" type="parTrans" cxnId="{7C3E37F6-8B0D-4ABA-8C8C-D4D0DBAE6ECE}">
      <dgm:prSet/>
      <dgm:spPr/>
      <dgm:t>
        <a:bodyPr/>
        <a:lstStyle/>
        <a:p>
          <a:endParaRPr lang="sk-SK"/>
        </a:p>
      </dgm:t>
    </dgm:pt>
    <dgm:pt modelId="{47637822-628A-4267-88D1-EEFA7117B32D}" type="sibTrans" cxnId="{7C3E37F6-8B0D-4ABA-8C8C-D4D0DBAE6ECE}">
      <dgm:prSet/>
      <dgm:spPr/>
      <dgm:t>
        <a:bodyPr/>
        <a:lstStyle/>
        <a:p>
          <a:endParaRPr lang="sk-SK"/>
        </a:p>
      </dgm:t>
    </dgm:pt>
    <dgm:pt modelId="{93AE5544-8393-4B59-B1E6-507A87407C0A}">
      <dgm:prSet phldrT="[Text]"/>
      <dgm:spPr/>
      <dgm:t>
        <a:bodyPr/>
        <a:lstStyle/>
        <a:p>
          <a:r>
            <a:rPr lang="sk-SK" dirty="0" smtClean="0"/>
            <a:t>zima</a:t>
          </a:r>
          <a:endParaRPr lang="sk-SK" dirty="0"/>
        </a:p>
      </dgm:t>
    </dgm:pt>
    <dgm:pt modelId="{F7CA9143-1161-4A08-B66C-1D79A3B89463}" type="parTrans" cxnId="{AC0A4FD2-52C8-4A38-B633-E9ECC556F047}">
      <dgm:prSet/>
      <dgm:spPr/>
      <dgm:t>
        <a:bodyPr/>
        <a:lstStyle/>
        <a:p>
          <a:endParaRPr lang="sk-SK"/>
        </a:p>
      </dgm:t>
    </dgm:pt>
    <dgm:pt modelId="{A2C224B7-CE53-4C7C-92A1-421360CDEA4E}" type="sibTrans" cxnId="{AC0A4FD2-52C8-4A38-B633-E9ECC556F047}">
      <dgm:prSet/>
      <dgm:spPr/>
      <dgm:t>
        <a:bodyPr/>
        <a:lstStyle/>
        <a:p>
          <a:endParaRPr lang="sk-SK"/>
        </a:p>
      </dgm:t>
    </dgm:pt>
    <dgm:pt modelId="{B6FA42CD-4D26-4FE9-857D-B8AE77AD4B6C}" type="pres">
      <dgm:prSet presAssocID="{9F729582-4C3A-47E3-B14B-16ED714CFA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3B1C5034-7527-40CD-B4E8-C94610B2E8BE}" type="pres">
      <dgm:prSet presAssocID="{D4AB8D17-E918-4009-9BF9-E0C4CF67127D}" presName="compNode" presStyleCnt="0"/>
      <dgm:spPr/>
    </dgm:pt>
    <dgm:pt modelId="{7D7400A6-FCD0-4059-B4EB-94537D22D60B}" type="pres">
      <dgm:prSet presAssocID="{D4AB8D17-E918-4009-9BF9-E0C4CF67127D}" presName="pictRect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BE4F52F-0322-4566-A57E-0EF4630C52E2}" type="pres">
      <dgm:prSet presAssocID="{D4AB8D17-E918-4009-9BF9-E0C4CF67127D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6F5591B-C899-408F-B42E-5A34BBB8DD47}" type="pres">
      <dgm:prSet presAssocID="{8A45121E-2C50-464E-AADC-767D10FDD928}" presName="sibTrans" presStyleLbl="sibTrans2D1" presStyleIdx="0" presStyleCnt="0"/>
      <dgm:spPr/>
      <dgm:t>
        <a:bodyPr/>
        <a:lstStyle/>
        <a:p>
          <a:endParaRPr lang="sk-SK"/>
        </a:p>
      </dgm:t>
    </dgm:pt>
    <dgm:pt modelId="{CC2CB349-318D-4ECE-AC7C-9E8111D04E7A}" type="pres">
      <dgm:prSet presAssocID="{081B365A-3F1B-4798-8936-791C00F2200E}" presName="compNode" presStyleCnt="0"/>
      <dgm:spPr/>
    </dgm:pt>
    <dgm:pt modelId="{3871ABF8-583C-476B-B760-0087712C7FE8}" type="pres">
      <dgm:prSet presAssocID="{081B365A-3F1B-4798-8936-791C00F2200E}" presName="pictRect" presStyleLbl="nod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1DF7407-27E9-48CC-A548-CE87A5B083EE}" type="pres">
      <dgm:prSet presAssocID="{081B365A-3F1B-4798-8936-791C00F2200E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4F18FA0-F381-4E72-BD9B-0162E4BAD488}" type="pres">
      <dgm:prSet presAssocID="{D777187C-0FE8-4619-A379-E8B15BDE6F44}" presName="sibTrans" presStyleLbl="sibTrans2D1" presStyleIdx="0" presStyleCnt="0"/>
      <dgm:spPr/>
      <dgm:t>
        <a:bodyPr/>
        <a:lstStyle/>
        <a:p>
          <a:endParaRPr lang="sk-SK"/>
        </a:p>
      </dgm:t>
    </dgm:pt>
    <dgm:pt modelId="{B86E6BB5-B27A-48D4-ADB2-B69F16DEDA16}" type="pres">
      <dgm:prSet presAssocID="{69156697-570C-4695-9F5A-13048CF8E38D}" presName="compNode" presStyleCnt="0"/>
      <dgm:spPr/>
    </dgm:pt>
    <dgm:pt modelId="{05C5F743-5E3B-4667-97D0-D8C929792095}" type="pres">
      <dgm:prSet presAssocID="{69156697-570C-4695-9F5A-13048CF8E38D}" presName="pictRect" presStyleLbl="nod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2CC0B711-CAAE-46AF-AE25-60D22CD56CAF}" type="pres">
      <dgm:prSet presAssocID="{69156697-570C-4695-9F5A-13048CF8E38D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A19D110-CDAA-4012-AE9E-9B454B40E4AA}" type="pres">
      <dgm:prSet presAssocID="{47637822-628A-4267-88D1-EEFA7117B32D}" presName="sibTrans" presStyleLbl="sibTrans2D1" presStyleIdx="0" presStyleCnt="0"/>
      <dgm:spPr/>
      <dgm:t>
        <a:bodyPr/>
        <a:lstStyle/>
        <a:p>
          <a:endParaRPr lang="sk-SK"/>
        </a:p>
      </dgm:t>
    </dgm:pt>
    <dgm:pt modelId="{DB5E6D22-4207-4EFE-8458-9D66192BA880}" type="pres">
      <dgm:prSet presAssocID="{93AE5544-8393-4B59-B1E6-507A87407C0A}" presName="compNode" presStyleCnt="0"/>
      <dgm:spPr/>
    </dgm:pt>
    <dgm:pt modelId="{AB1BF9A7-7458-4F27-A547-D76D370566FA}" type="pres">
      <dgm:prSet presAssocID="{93AE5544-8393-4B59-B1E6-507A87407C0A}" presName="pictRect" presStyleLbl="nod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018F4CB-B42C-42EB-A1D7-064923254D84}" type="pres">
      <dgm:prSet presAssocID="{93AE5544-8393-4B59-B1E6-507A87407C0A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7C3E37F6-8B0D-4ABA-8C8C-D4D0DBAE6ECE}" srcId="{9F729582-4C3A-47E3-B14B-16ED714CFA36}" destId="{69156697-570C-4695-9F5A-13048CF8E38D}" srcOrd="2" destOrd="0" parTransId="{6AF645A7-60A5-494D-8AD7-23537FB8A84C}" sibTransId="{47637822-628A-4267-88D1-EEFA7117B32D}"/>
    <dgm:cxn modelId="{85ED8BD7-3247-4BDC-A6A4-07712CED7E2C}" type="presOf" srcId="{93AE5544-8393-4B59-B1E6-507A87407C0A}" destId="{2018F4CB-B42C-42EB-A1D7-064923254D84}" srcOrd="0" destOrd="0" presId="urn:microsoft.com/office/officeart/2005/8/layout/pList1"/>
    <dgm:cxn modelId="{0B59639A-85EB-4907-BF81-B701CE39CB0A}" type="presOf" srcId="{8A45121E-2C50-464E-AADC-767D10FDD928}" destId="{06F5591B-C899-408F-B42E-5A34BBB8DD47}" srcOrd="0" destOrd="0" presId="urn:microsoft.com/office/officeart/2005/8/layout/pList1"/>
    <dgm:cxn modelId="{5A3C3CD5-0475-4F61-8185-50F2BAC5CE2D}" srcId="{9F729582-4C3A-47E3-B14B-16ED714CFA36}" destId="{081B365A-3F1B-4798-8936-791C00F2200E}" srcOrd="1" destOrd="0" parTransId="{1AE92DCB-D970-41B8-B8B1-B4CEF34D2080}" sibTransId="{D777187C-0FE8-4619-A379-E8B15BDE6F44}"/>
    <dgm:cxn modelId="{2BFA02DE-B67F-44CA-99A3-A254A015D60F}" type="presOf" srcId="{47637822-628A-4267-88D1-EEFA7117B32D}" destId="{EA19D110-CDAA-4012-AE9E-9B454B40E4AA}" srcOrd="0" destOrd="0" presId="urn:microsoft.com/office/officeart/2005/8/layout/pList1"/>
    <dgm:cxn modelId="{80E3B146-C3FF-45E8-9A7D-88997C63DF34}" type="presOf" srcId="{D777187C-0FE8-4619-A379-E8B15BDE6F44}" destId="{A4F18FA0-F381-4E72-BD9B-0162E4BAD488}" srcOrd="0" destOrd="0" presId="urn:microsoft.com/office/officeart/2005/8/layout/pList1"/>
    <dgm:cxn modelId="{F0E2BBA9-F86B-4B69-A52D-62A12BEDD430}" type="presOf" srcId="{69156697-570C-4695-9F5A-13048CF8E38D}" destId="{2CC0B711-CAAE-46AF-AE25-60D22CD56CAF}" srcOrd="0" destOrd="0" presId="urn:microsoft.com/office/officeart/2005/8/layout/pList1"/>
    <dgm:cxn modelId="{3368E08F-01F8-4D5A-B509-D52E5C75B865}" type="presOf" srcId="{9F729582-4C3A-47E3-B14B-16ED714CFA36}" destId="{B6FA42CD-4D26-4FE9-857D-B8AE77AD4B6C}" srcOrd="0" destOrd="0" presId="urn:microsoft.com/office/officeart/2005/8/layout/pList1"/>
    <dgm:cxn modelId="{B163735D-5145-4D7B-86DD-360B2CC8926A}" srcId="{9F729582-4C3A-47E3-B14B-16ED714CFA36}" destId="{D4AB8D17-E918-4009-9BF9-E0C4CF67127D}" srcOrd="0" destOrd="0" parTransId="{AFFD6DB3-E3E6-4770-ADFA-8FE367780FB3}" sibTransId="{8A45121E-2C50-464E-AADC-767D10FDD928}"/>
    <dgm:cxn modelId="{AC0A4FD2-52C8-4A38-B633-E9ECC556F047}" srcId="{9F729582-4C3A-47E3-B14B-16ED714CFA36}" destId="{93AE5544-8393-4B59-B1E6-507A87407C0A}" srcOrd="3" destOrd="0" parTransId="{F7CA9143-1161-4A08-B66C-1D79A3B89463}" sibTransId="{A2C224B7-CE53-4C7C-92A1-421360CDEA4E}"/>
    <dgm:cxn modelId="{4490AD28-9E0D-4542-B4D9-2A11BAAFF4B8}" type="presOf" srcId="{081B365A-3F1B-4798-8936-791C00F2200E}" destId="{21DF7407-27E9-48CC-A548-CE87A5B083EE}" srcOrd="0" destOrd="0" presId="urn:microsoft.com/office/officeart/2005/8/layout/pList1"/>
    <dgm:cxn modelId="{2B3BCA7B-662C-4BA6-83D9-C019E09D08B4}" type="presOf" srcId="{D4AB8D17-E918-4009-9BF9-E0C4CF67127D}" destId="{7BE4F52F-0322-4566-A57E-0EF4630C52E2}" srcOrd="0" destOrd="0" presId="urn:microsoft.com/office/officeart/2005/8/layout/pList1"/>
    <dgm:cxn modelId="{31C4290F-E3DC-4392-B123-896D618846B5}" type="presParOf" srcId="{B6FA42CD-4D26-4FE9-857D-B8AE77AD4B6C}" destId="{3B1C5034-7527-40CD-B4E8-C94610B2E8BE}" srcOrd="0" destOrd="0" presId="urn:microsoft.com/office/officeart/2005/8/layout/pList1"/>
    <dgm:cxn modelId="{6F7B524A-CB08-435D-9565-E0584034667F}" type="presParOf" srcId="{3B1C5034-7527-40CD-B4E8-C94610B2E8BE}" destId="{7D7400A6-FCD0-4059-B4EB-94537D22D60B}" srcOrd="0" destOrd="0" presId="urn:microsoft.com/office/officeart/2005/8/layout/pList1"/>
    <dgm:cxn modelId="{657D45F5-64EB-4B67-A3D8-387A2B51D4FD}" type="presParOf" srcId="{3B1C5034-7527-40CD-B4E8-C94610B2E8BE}" destId="{7BE4F52F-0322-4566-A57E-0EF4630C52E2}" srcOrd="1" destOrd="0" presId="urn:microsoft.com/office/officeart/2005/8/layout/pList1"/>
    <dgm:cxn modelId="{10235629-9553-404B-953C-EFA5DED5B492}" type="presParOf" srcId="{B6FA42CD-4D26-4FE9-857D-B8AE77AD4B6C}" destId="{06F5591B-C899-408F-B42E-5A34BBB8DD47}" srcOrd="1" destOrd="0" presId="urn:microsoft.com/office/officeart/2005/8/layout/pList1"/>
    <dgm:cxn modelId="{13D0FE0A-F9E5-41B2-8497-14E3FB37827F}" type="presParOf" srcId="{B6FA42CD-4D26-4FE9-857D-B8AE77AD4B6C}" destId="{CC2CB349-318D-4ECE-AC7C-9E8111D04E7A}" srcOrd="2" destOrd="0" presId="urn:microsoft.com/office/officeart/2005/8/layout/pList1"/>
    <dgm:cxn modelId="{5A1A46E0-39FE-4A30-8820-2695FBC2A9BD}" type="presParOf" srcId="{CC2CB349-318D-4ECE-AC7C-9E8111D04E7A}" destId="{3871ABF8-583C-476B-B760-0087712C7FE8}" srcOrd="0" destOrd="0" presId="urn:microsoft.com/office/officeart/2005/8/layout/pList1"/>
    <dgm:cxn modelId="{15B788AD-5EF1-4203-99B8-FADFB8D664D9}" type="presParOf" srcId="{CC2CB349-318D-4ECE-AC7C-9E8111D04E7A}" destId="{21DF7407-27E9-48CC-A548-CE87A5B083EE}" srcOrd="1" destOrd="0" presId="urn:microsoft.com/office/officeart/2005/8/layout/pList1"/>
    <dgm:cxn modelId="{5026039A-273D-47F9-B711-EB63997EEE37}" type="presParOf" srcId="{B6FA42CD-4D26-4FE9-857D-B8AE77AD4B6C}" destId="{A4F18FA0-F381-4E72-BD9B-0162E4BAD488}" srcOrd="3" destOrd="0" presId="urn:microsoft.com/office/officeart/2005/8/layout/pList1"/>
    <dgm:cxn modelId="{63B52ACF-2706-4073-86F5-A9217EC6B901}" type="presParOf" srcId="{B6FA42CD-4D26-4FE9-857D-B8AE77AD4B6C}" destId="{B86E6BB5-B27A-48D4-ADB2-B69F16DEDA16}" srcOrd="4" destOrd="0" presId="urn:microsoft.com/office/officeart/2005/8/layout/pList1"/>
    <dgm:cxn modelId="{923AE5C4-C6A2-411F-8C0B-6D099AF542BE}" type="presParOf" srcId="{B86E6BB5-B27A-48D4-ADB2-B69F16DEDA16}" destId="{05C5F743-5E3B-4667-97D0-D8C929792095}" srcOrd="0" destOrd="0" presId="urn:microsoft.com/office/officeart/2005/8/layout/pList1"/>
    <dgm:cxn modelId="{50367D8E-D395-4037-87AB-57EB80EBB488}" type="presParOf" srcId="{B86E6BB5-B27A-48D4-ADB2-B69F16DEDA16}" destId="{2CC0B711-CAAE-46AF-AE25-60D22CD56CAF}" srcOrd="1" destOrd="0" presId="urn:microsoft.com/office/officeart/2005/8/layout/pList1"/>
    <dgm:cxn modelId="{EFB8B6C5-7B3E-4B9D-A279-1965F2070951}" type="presParOf" srcId="{B6FA42CD-4D26-4FE9-857D-B8AE77AD4B6C}" destId="{EA19D110-CDAA-4012-AE9E-9B454B40E4AA}" srcOrd="5" destOrd="0" presId="urn:microsoft.com/office/officeart/2005/8/layout/pList1"/>
    <dgm:cxn modelId="{0D2F556D-A3A4-4059-B6CC-3738F293030F}" type="presParOf" srcId="{B6FA42CD-4D26-4FE9-857D-B8AE77AD4B6C}" destId="{DB5E6D22-4207-4EFE-8458-9D66192BA880}" srcOrd="6" destOrd="0" presId="urn:microsoft.com/office/officeart/2005/8/layout/pList1"/>
    <dgm:cxn modelId="{57E02FFC-8578-40D1-92E0-590F9663064A}" type="presParOf" srcId="{DB5E6D22-4207-4EFE-8458-9D66192BA880}" destId="{AB1BF9A7-7458-4F27-A547-D76D370566FA}" srcOrd="0" destOrd="0" presId="urn:microsoft.com/office/officeart/2005/8/layout/pList1"/>
    <dgm:cxn modelId="{9FE2312F-5DB4-4883-8B96-4D4040E492EE}" type="presParOf" srcId="{DB5E6D22-4207-4EFE-8458-9D66192BA880}" destId="{2018F4CB-B42C-42EB-A1D7-064923254D84}" srcOrd="1" destOrd="0" presId="urn:microsoft.com/office/officeart/2005/8/layout/p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microsoft.com/office/2006/relationships/legacyDiagramText" Target="legacyDiagramText11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CFAC8-33E7-4C88-97A9-5828F5D62E44}" type="datetimeFigureOut">
              <a:rPr lang="en-US" smtClean="0"/>
              <a:t>7/23/2010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62709-EC03-4066-A00B-020A76B488E7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810000"/>
            <a:ext cx="8534400" cy="609600"/>
          </a:xfr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3434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3366"/>
                </a:solidFill>
              </a:defRPr>
            </a:lvl1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8FD118-D18D-44C8-BADC-044D62DA59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55107-D7DA-423C-A146-A0B0C92A7E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19900" y="76200"/>
            <a:ext cx="2247900" cy="64770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76200" y="76200"/>
            <a:ext cx="6591300" cy="64770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D4F19-CFAC-4CDD-A9D9-BDA1ABC10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FEDD8-66F7-4062-9DDD-B1136C0F3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8C09A-E60E-4459-8DA8-805F1655E8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90600" y="838200"/>
            <a:ext cx="39243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067300" y="838200"/>
            <a:ext cx="39243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C56AB-5A8E-490E-ACB1-2D19148D13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674CA-B13D-41F5-975A-C91B2588B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8C81F-EC1A-4CD1-89CC-13E6D0C5A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FE679-F2E2-43FE-BC8B-0178F4D84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1AA6E-29C7-46FE-9BCF-4ABF5A88F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0912D-31EE-4AEC-A3EE-D0C5FA63CC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152400" y="5029200"/>
            <a:ext cx="1524000" cy="1524000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838200"/>
            <a:ext cx="8001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3366"/>
                </a:solidFill>
                <a:latin typeface="Eras Bold ITC" pitchFamily="34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66"/>
                </a:solidFill>
                <a:latin typeface="Eras Bold ITC" pitchFamily="34" charset="0"/>
              </a:defRPr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3366"/>
                </a:solidFill>
                <a:latin typeface="Eras Bold ITC" pitchFamily="34" charset="0"/>
              </a:defRPr>
            </a:lvl1pPr>
          </a:lstStyle>
          <a:p>
            <a:fld id="{B433A0FD-FACC-46C9-A8A0-EAF2293418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audio" Target="../media/audio3.wav"/><Relationship Id="rId7" Type="http://schemas.openxmlformats.org/officeDocument/2006/relationships/diagramQuickStyle" Target="../diagrams/quickStyl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11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gif"/><Relationship Id="rId5" Type="http://schemas.openxmlformats.org/officeDocument/2006/relationships/image" Target="../media/image3.wmf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image" Target="../media/image10.gif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sk-sk/images/?CTT=97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hyperlink" Target="http://www.gify.nou.cz/" TargetMode="External"/><Relationship Id="rId4" Type="http://schemas.openxmlformats.org/officeDocument/2006/relationships/hyperlink" Target="http://www.beruska8.cz/odkazy/gif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Ja a príroda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58" y="5000636"/>
            <a:ext cx="8534400" cy="871550"/>
          </a:xfrm>
        </p:spPr>
        <p:txBody>
          <a:bodyPr/>
          <a:lstStyle/>
          <a:p>
            <a:r>
              <a:rPr lang="sk-SK" dirty="0" smtClean="0"/>
              <a:t>Živá a neživá príroda</a:t>
            </a:r>
            <a:endParaRPr lang="en-US" dirty="0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3352800" y="1143000"/>
            <a:ext cx="2438400" cy="2286000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6" name="Picture 27" descr="j020348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1142984"/>
            <a:ext cx="2500330" cy="2252773"/>
          </a:xfrm>
          <a:prstGeom prst="rect">
            <a:avLst/>
          </a:prstGeom>
          <a:noFill/>
        </p:spPr>
      </p:pic>
      <p:sp>
        <p:nvSpPr>
          <p:cNvPr id="7" name="Zástupný symbol päty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Príroda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sk-SK" dirty="0" smtClean="0"/>
              <a:t>Príroda sa nachádza všade okolo nás. </a:t>
            </a:r>
          </a:p>
          <a:p>
            <a:pPr algn="ctr">
              <a:buNone/>
            </a:pPr>
            <a:r>
              <a:rPr lang="sk-SK" dirty="0" smtClean="0"/>
              <a:t>Počas jedného roka sa ustavične mení. Hovoríme tomu striedanie ročných období.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1026" name="Picture 2" descr="C:\Documents and Settings\Uzivatel\My Documents\obrazky\ja_a_priroda\rocne_obdobia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5143512"/>
            <a:ext cx="1419532" cy="1357322"/>
          </a:xfrm>
          <a:prstGeom prst="rect">
            <a:avLst/>
          </a:prstGeom>
          <a:noFill/>
        </p:spPr>
      </p:pic>
      <p:graphicFrame>
        <p:nvGraphicFramePr>
          <p:cNvPr id="9" name="Diagram 8"/>
          <p:cNvGraphicFramePr/>
          <p:nvPr/>
        </p:nvGraphicFramePr>
        <p:xfrm>
          <a:off x="2857488" y="3500438"/>
          <a:ext cx="4548198" cy="281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Prírodniny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sk-SK" b="1" i="1" dirty="0" smtClean="0">
                <a:solidFill>
                  <a:srgbClr val="00B050"/>
                </a:solidFill>
              </a:rPr>
              <a:t>Prírodniny</a:t>
            </a:r>
            <a:r>
              <a:rPr lang="sk-SK" b="1" dirty="0" smtClean="0">
                <a:solidFill>
                  <a:srgbClr val="00B050"/>
                </a:solidFill>
              </a:rPr>
              <a:t> sú veci, ktoré vytvorila príroda.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sk-SK" dirty="0" smtClean="0"/>
              <a:t>Úloha</a:t>
            </a:r>
          </a:p>
          <a:p>
            <a:pPr marL="514350" indent="-514350">
              <a:buNone/>
            </a:pPr>
            <a:r>
              <a:rPr lang="sk-SK" sz="2800" b="1" dirty="0" smtClean="0"/>
              <a:t>Pomôcky: </a:t>
            </a:r>
            <a:r>
              <a:rPr lang="sk-SK" sz="2800" dirty="0" smtClean="0"/>
              <a:t>Pracovný list, pero, farbičky.</a:t>
            </a:r>
          </a:p>
          <a:p>
            <a:pPr marL="514350" indent="-514350">
              <a:buNone/>
            </a:pPr>
            <a:r>
              <a:rPr lang="sk-SK" sz="2800" b="1" dirty="0" smtClean="0"/>
              <a:t>Postup: </a:t>
            </a:r>
            <a:r>
              <a:rPr lang="sk-SK" sz="2800" dirty="0" smtClean="0"/>
              <a:t>Vyjdite na školský dvor. Popozerajte sa okolo seba. Do pracovného listu zakresli veci:</a:t>
            </a:r>
          </a:p>
          <a:p>
            <a:pPr marL="514350" indent="-514350">
              <a:buNone/>
            </a:pPr>
            <a:r>
              <a:rPr lang="sk-SK" sz="2800" b="1" dirty="0" smtClean="0"/>
              <a:t>Výskum: 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 smtClean="0"/>
              <a:t>Ktoré podľa teba vytvorila príroda.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 smtClean="0"/>
              <a:t>Rozdeľ ich podľa toho, ktoré prírodniny sú   	podľa teba:</a:t>
            </a:r>
          </a:p>
          <a:p>
            <a:pPr marL="1314450" lvl="2" indent="-514350">
              <a:buFont typeface="+mj-lt"/>
              <a:buAutoNum type="arabicPeriod"/>
            </a:pPr>
            <a:r>
              <a:rPr lang="sk-SK" sz="2000" dirty="0" smtClean="0"/>
              <a:t>živé</a:t>
            </a:r>
          </a:p>
          <a:p>
            <a:pPr marL="1314450" lvl="2" indent="-514350">
              <a:buFont typeface="+mj-lt"/>
              <a:buAutoNum type="arabicPeriod"/>
            </a:pPr>
            <a:r>
              <a:rPr lang="sk-SK" sz="2000" dirty="0" smtClean="0"/>
              <a:t>neživé</a:t>
            </a:r>
            <a:endParaRPr lang="en-US" sz="2000" dirty="0"/>
          </a:p>
        </p:txBody>
      </p:sp>
      <p:pic>
        <p:nvPicPr>
          <p:cNvPr id="5" name="Picture 27" descr="j020348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5072074"/>
            <a:ext cx="1506479" cy="1357323"/>
          </a:xfrm>
          <a:prstGeom prst="rect">
            <a:avLst/>
          </a:prstGeom>
          <a:noFill/>
        </p:spPr>
      </p:pic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Prírodniny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/>
              <a:t>Odpoveď</a:t>
            </a:r>
            <a:r>
              <a:rPr lang="sk-SK" dirty="0" smtClean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smtClean="0"/>
              <a:t>Otázka: </a:t>
            </a:r>
          </a:p>
          <a:p>
            <a:pPr marL="514350" indent="-514350">
              <a:buNone/>
            </a:pPr>
            <a:r>
              <a:rPr lang="sk-SK" dirty="0" smtClean="0"/>
              <a:t>	</a:t>
            </a:r>
            <a:r>
              <a:rPr lang="sk-SK" sz="2800" dirty="0" smtClean="0"/>
              <a:t>stromy, rastliny, ľudia, živočíchy, kamene, piesok, vzduch, voda ...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sk-SK" dirty="0" smtClean="0"/>
              <a:t>Otázka: </a:t>
            </a:r>
          </a:p>
          <a:p>
            <a:pPr marL="914400" lvl="1" indent="-514350">
              <a:buFont typeface="+mj-lt"/>
              <a:buAutoNum type="arabicPeriod"/>
            </a:pPr>
            <a:r>
              <a:rPr lang="sk-SK" dirty="0" smtClean="0"/>
              <a:t>Stromy, rastliny, živočíchy.</a:t>
            </a:r>
          </a:p>
          <a:p>
            <a:pPr marL="914400" lvl="1" indent="-514350">
              <a:buFont typeface="+mj-lt"/>
              <a:buAutoNum type="arabicPeriod"/>
            </a:pPr>
            <a:r>
              <a:rPr lang="sk-SK" dirty="0" smtClean="0"/>
              <a:t>Kamene, skaly, piesok, vzduch, voda, pôda ..</a:t>
            </a:r>
          </a:p>
          <a:p>
            <a:pPr marL="914400" lvl="1" indent="-514350">
              <a:buNone/>
            </a:pPr>
            <a:r>
              <a:rPr lang="sk-SK" dirty="0" smtClean="0"/>
              <a:t>	</a:t>
            </a:r>
            <a:r>
              <a:rPr lang="sk-SK" sz="3200" b="1" dirty="0" smtClean="0"/>
              <a:t>Záver: </a:t>
            </a:r>
          </a:p>
          <a:p>
            <a:pPr marL="914400" lvl="1" indent="-514350" algn="ctr">
              <a:buNone/>
            </a:pPr>
            <a:r>
              <a:rPr lang="sk-SK" dirty="0" smtClean="0"/>
              <a:t>	Ako môžeme rozdeliť veci, ktoré vytvorila príroda – prírodniny?</a:t>
            </a:r>
          </a:p>
        </p:txBody>
      </p:sp>
      <p:pic>
        <p:nvPicPr>
          <p:cNvPr id="3077" name="Picture 5" descr="Z:\newtek\_backgrounds_1.02\Tim\powerpoint templates\21-40\future_learning\elements\hand_raised_hg_wht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463" y="5087938"/>
            <a:ext cx="1125537" cy="1408112"/>
          </a:xfrm>
          <a:prstGeom prst="rect">
            <a:avLst/>
          </a:prstGeom>
          <a:noFill/>
        </p:spPr>
      </p:pic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Rozdelenie prírodnín </a:t>
            </a:r>
            <a:endParaRPr lang="en-US" dirty="0"/>
          </a:p>
        </p:txBody>
      </p:sp>
      <p:graphicFrame>
        <p:nvGraphicFramePr>
          <p:cNvPr id="2073" name="Organization Chart 25"/>
          <p:cNvGraphicFramePr>
            <a:graphicFrameLocks/>
          </p:cNvGraphicFramePr>
          <p:nvPr/>
        </p:nvGraphicFramePr>
        <p:xfrm>
          <a:off x="928662" y="928670"/>
          <a:ext cx="7678760" cy="4032250"/>
        </p:xfrm>
        <a:graphic>
          <a:graphicData uri="http://schemas.openxmlformats.org/drawingml/2006/compatibility">
            <com:legacyDrawing xmlns:com="http://schemas.openxmlformats.org/drawingml/2006/compatibility" spid="_x0000_s2073"/>
          </a:graphicData>
        </a:graphic>
      </p:graphicFrame>
      <p:pic>
        <p:nvPicPr>
          <p:cNvPr id="7" name="Picture 27" descr="j020348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5072074"/>
            <a:ext cx="1506479" cy="1357323"/>
          </a:xfrm>
          <a:prstGeom prst="rect">
            <a:avLst/>
          </a:prstGeom>
          <a:noFill/>
        </p:spPr>
      </p:pic>
      <p:pic>
        <p:nvPicPr>
          <p:cNvPr id="2096" name="Picture 48" descr="C:\Documents and Settings\Uzivatel\My Documents\gify\mrak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16" y="642918"/>
            <a:ext cx="2667000" cy="3276600"/>
          </a:xfrm>
          <a:prstGeom prst="rect">
            <a:avLst/>
          </a:prstGeom>
          <a:noFill/>
        </p:spPr>
      </p:pic>
      <p:pic>
        <p:nvPicPr>
          <p:cNvPr id="2097" name="Picture 49" descr="C:\Documents and Settings\Uzivatel\My Documents\gify\liska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00100" y="785794"/>
            <a:ext cx="2331731" cy="1285881"/>
          </a:xfrm>
          <a:prstGeom prst="rect">
            <a:avLst/>
          </a:prstGeom>
          <a:noFill/>
        </p:spPr>
      </p:pic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Dgm spid="20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Dovidenia!</a:t>
            </a:r>
            <a:endParaRPr lang="en-US" dirty="0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3733800" y="1857375"/>
            <a:ext cx="1676400" cy="1571625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447800" y="1857375"/>
            <a:ext cx="1676400" cy="1571625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5943600" y="1857375"/>
            <a:ext cx="1676400" cy="1571625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11" name="Picture 49" descr="C:\Documents and Settings\Uzivatel\My Documents\gify\liska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2214554"/>
            <a:ext cx="1571636" cy="866711"/>
          </a:xfrm>
          <a:prstGeom prst="rect">
            <a:avLst/>
          </a:prstGeom>
          <a:noFill/>
        </p:spPr>
      </p:pic>
      <p:pic>
        <p:nvPicPr>
          <p:cNvPr id="12" name="Picture 48" descr="C:\Documents and Settings\Uzivatel\My Documents\gify\mrak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1785926"/>
            <a:ext cx="1571636" cy="1930867"/>
          </a:xfrm>
          <a:prstGeom prst="rect">
            <a:avLst/>
          </a:prstGeom>
          <a:noFill/>
        </p:spPr>
      </p:pic>
      <p:pic>
        <p:nvPicPr>
          <p:cNvPr id="13" name="Picture 27" descr="j020348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2" y="1928802"/>
            <a:ext cx="1571636" cy="1416029"/>
          </a:xfrm>
          <a:prstGeom prst="rect">
            <a:avLst/>
          </a:prstGeom>
          <a:noFill/>
        </p:spPr>
      </p:pic>
      <p:sp>
        <p:nvSpPr>
          <p:cNvPr id="9" name="Zástupný symbol päty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Zdroj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838200"/>
            <a:ext cx="7205682" cy="5715000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2400" dirty="0" smtClean="0">
                <a:hlinkClick r:id="rId3"/>
              </a:rPr>
              <a:t>http://office.microsoft.com/sk-sk/images/?CTT=97</a:t>
            </a:r>
            <a:endParaRPr lang="sk-SK" sz="2400" dirty="0" smtClean="0"/>
          </a:p>
          <a:p>
            <a:r>
              <a:rPr lang="en-US" sz="2400" dirty="0" smtClean="0">
                <a:hlinkClick r:id="rId4"/>
              </a:rPr>
              <a:t>http://www.beruska8.cz/odkazy/gif.htm</a:t>
            </a:r>
            <a:endParaRPr lang="sk-SK" sz="2400" dirty="0" smtClean="0"/>
          </a:p>
          <a:p>
            <a:r>
              <a:rPr lang="en-US" sz="2400" dirty="0" smtClean="0">
                <a:hlinkClick r:id="rId5"/>
              </a:rPr>
              <a:t>http://www.gify.nou.cz/</a:t>
            </a:r>
            <a:endParaRPr lang="sk-SK" sz="2400" dirty="0" smtClean="0"/>
          </a:p>
          <a:p>
            <a:r>
              <a:rPr lang="sk-SK" sz="2400" dirty="0" err="1" smtClean="0"/>
              <a:t>Wiegerová</a:t>
            </a:r>
            <a:r>
              <a:rPr lang="sk-SK" sz="2400" dirty="0" smtClean="0"/>
              <a:t>, Adriana -  </a:t>
            </a:r>
            <a:r>
              <a:rPr lang="sk-SK" sz="2400" dirty="0" err="1" smtClean="0"/>
              <a:t>Česlová</a:t>
            </a:r>
            <a:r>
              <a:rPr lang="sk-SK" sz="2400" dirty="0" smtClean="0"/>
              <a:t>, Gabriela - </a:t>
            </a:r>
            <a:r>
              <a:rPr lang="sk-SK" sz="2400" dirty="0" err="1" smtClean="0"/>
              <a:t>Kopáčová</a:t>
            </a:r>
            <a:r>
              <a:rPr lang="sk-SK" sz="2400" dirty="0" smtClean="0"/>
              <a:t>, Janka. </a:t>
            </a:r>
            <a:r>
              <a:rPr lang="sk-SK" sz="2400" i="1" dirty="0" smtClean="0"/>
              <a:t>Prírodoveda pre 2. ročník základných škôl</a:t>
            </a:r>
            <a:r>
              <a:rPr lang="sk-SK" sz="2400" dirty="0" smtClean="0"/>
              <a:t>. 1. vydanie. Bratislava : Slovenské pedagogické nakladateľstvo, 2009. 64 s. ISBN 978-80-10-01797-3</a:t>
            </a:r>
            <a:endParaRPr lang="en-US" sz="2400" dirty="0" smtClean="0"/>
          </a:p>
          <a:p>
            <a:r>
              <a:rPr lang="sk-SK" sz="2400" dirty="0" smtClean="0"/>
              <a:t>Žigová, Lucia - </a:t>
            </a:r>
            <a:r>
              <a:rPr lang="sk-SK" sz="2400" dirty="0" err="1" smtClean="0"/>
              <a:t>Jančichová</a:t>
            </a:r>
            <a:r>
              <a:rPr lang="sk-SK" sz="2400" dirty="0" smtClean="0"/>
              <a:t>, Adriana - </a:t>
            </a:r>
            <a:r>
              <a:rPr lang="sk-SK" sz="2400" dirty="0" err="1" smtClean="0"/>
              <a:t>Doušková</a:t>
            </a:r>
            <a:r>
              <a:rPr lang="sk-SK" sz="2400" dirty="0" smtClean="0"/>
              <a:t>, Alena. </a:t>
            </a:r>
            <a:r>
              <a:rPr lang="sk-SK" sz="2400" i="1" dirty="0" smtClean="0"/>
              <a:t>Metodická príručka Prírodoveda pre 2. ročník základných škôl</a:t>
            </a:r>
            <a:r>
              <a:rPr lang="sk-SK" sz="2400" dirty="0" smtClean="0"/>
              <a:t>. 1. vydanie. Bratislava : </a:t>
            </a:r>
            <a:r>
              <a:rPr lang="sk-SK" sz="2400" dirty="0" err="1" smtClean="0"/>
              <a:t>Orbis</a:t>
            </a:r>
            <a:r>
              <a:rPr lang="sk-SK" sz="2400" dirty="0" smtClean="0"/>
              <a:t> </a:t>
            </a:r>
            <a:r>
              <a:rPr lang="sk-SK" sz="2400" dirty="0" err="1" smtClean="0"/>
              <a:t>Pictus</a:t>
            </a:r>
            <a:r>
              <a:rPr lang="sk-SK" sz="2400" dirty="0" smtClean="0"/>
              <a:t>. 84 s. ISBN 978-80-7158-976-1</a:t>
            </a:r>
            <a:endParaRPr lang="en-US" sz="2400" dirty="0" smtClean="0"/>
          </a:p>
          <a:p>
            <a:endParaRPr lang="sk-SK" sz="2400" dirty="0" smtClean="0"/>
          </a:p>
          <a:p>
            <a:pPr>
              <a:buNone/>
            </a:pPr>
            <a:endParaRPr lang="en-US" sz="2400" dirty="0"/>
          </a:p>
        </p:txBody>
      </p:sp>
      <p:pic>
        <p:nvPicPr>
          <p:cNvPr id="5" name="Picture 9" descr="Z:\newtek\_backgrounds_1.02\Tim\powerpoint templates\21-40\future_learning\elements\computer_girl_hg_wht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5072074"/>
            <a:ext cx="1271588" cy="1366837"/>
          </a:xfrm>
          <a:prstGeom prst="rect">
            <a:avLst/>
          </a:prstGeom>
          <a:noFill/>
        </p:spPr>
      </p:pic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 animBg="1"/>
    </p:bldLst>
  </p:timing>
</p:sld>
</file>

<file path=ppt/theme/theme1.xml><?xml version="1.0" encoding="utf-8"?>
<a:theme xmlns:a="http://schemas.openxmlformats.org/drawingml/2006/main" name="future-learning">
  <a:themeElements>
    <a:clrScheme name="Motív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Hemi Head 426"/>
        <a:ea typeface=""/>
        <a:cs typeface=""/>
      </a:majorFont>
      <a:minorFont>
        <a:latin typeface="Franklin Gothic Dem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ív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future-learning</Template>
  <TotalTime>120</TotalTime>
  <Words>178</Words>
  <Application>Microsoft PowerPoint</Application>
  <PresentationFormat>Prezentácia na obrazovke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future-learning</vt:lpstr>
      <vt:lpstr>Ja a príroda</vt:lpstr>
      <vt:lpstr>Príroda </vt:lpstr>
      <vt:lpstr>Prírodniny </vt:lpstr>
      <vt:lpstr>Prírodniny </vt:lpstr>
      <vt:lpstr>Rozdelenie prírodnín </vt:lpstr>
      <vt:lpstr>Dovidenia!</vt:lpstr>
      <vt:lpstr>Zdroj </vt:lpstr>
    </vt:vector>
  </TitlesOfParts>
  <Company>Lenovo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Learning</dc:title>
  <dc:creator>Lenovo User</dc:creator>
  <cp:lastModifiedBy>Lenovo User</cp:lastModifiedBy>
  <cp:revision>34</cp:revision>
  <dcterms:created xsi:type="dcterms:W3CDTF">2010-06-15T12:37:45Z</dcterms:created>
  <dcterms:modified xsi:type="dcterms:W3CDTF">2010-07-23T07:53:54Z</dcterms:modified>
</cp:coreProperties>
</file>