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sldIdLst>
    <p:sldId id="256" r:id="rId2"/>
    <p:sldId id="268" r:id="rId3"/>
    <p:sldId id="261" r:id="rId4"/>
    <p:sldId id="267" r:id="rId5"/>
    <p:sldId id="272" r:id="rId6"/>
    <p:sldId id="271" r:id="rId7"/>
    <p:sldId id="270" r:id="rId8"/>
    <p:sldId id="269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FFFF99"/>
    <a:srgbClr val="FF9900"/>
    <a:srgbClr val="FFFF00"/>
    <a:srgbClr val="FF9933"/>
    <a:srgbClr val="CC3300"/>
    <a:srgbClr val="00CCFF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6755" autoAdjust="0"/>
    <p:restoredTop sz="94660"/>
  </p:normalViewPr>
  <p:slideViewPr>
    <p:cSldViewPr>
      <p:cViewPr>
        <p:scale>
          <a:sx n="80" d="100"/>
          <a:sy n="80" d="100"/>
        </p:scale>
        <p:origin x="-5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7" Type="http://schemas.openxmlformats.org/officeDocument/2006/relationships/image" Target="../media/image13.wmf"/><Relationship Id="rId2" Type="http://schemas.openxmlformats.org/officeDocument/2006/relationships/image" Target="../media/image9.gif"/><Relationship Id="rId1" Type="http://schemas.openxmlformats.org/officeDocument/2006/relationships/image" Target="../media/image7.gif"/><Relationship Id="rId6" Type="http://schemas.openxmlformats.org/officeDocument/2006/relationships/image" Target="../media/image14.jpeg"/><Relationship Id="rId5" Type="http://schemas.openxmlformats.org/officeDocument/2006/relationships/image" Target="../media/image10.gif"/><Relationship Id="rId4" Type="http://schemas.openxmlformats.org/officeDocument/2006/relationships/image" Target="../media/image8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BA70C-D6FE-48A5-A0E6-BEFA893C39F1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194D8A40-9683-47E1-898E-588A942FB75B}">
      <dgm:prSet phldrT="[Text]"/>
      <dgm:spPr/>
      <dgm:t>
        <a:bodyPr/>
        <a:lstStyle/>
        <a:p>
          <a:r>
            <a:rPr lang="sk-SK" dirty="0" smtClean="0"/>
            <a:t>Púšťanie šarkanov</a:t>
          </a:r>
          <a:endParaRPr lang="sk-SK" dirty="0"/>
        </a:p>
      </dgm:t>
    </dgm:pt>
    <dgm:pt modelId="{68FC95AD-FA87-46B0-9A1C-5DF11C97F195}" type="parTrans" cxnId="{B97D400D-103A-46F0-A160-1C5F3EC15340}">
      <dgm:prSet/>
      <dgm:spPr/>
      <dgm:t>
        <a:bodyPr/>
        <a:lstStyle/>
        <a:p>
          <a:endParaRPr lang="sk-SK"/>
        </a:p>
      </dgm:t>
    </dgm:pt>
    <dgm:pt modelId="{CE190B33-032A-4018-AB71-FC544A3BD87D}" type="sibTrans" cxnId="{B97D400D-103A-46F0-A160-1C5F3EC15340}">
      <dgm:prSet/>
      <dgm:spPr/>
      <dgm:t>
        <a:bodyPr/>
        <a:lstStyle/>
        <a:p>
          <a:endParaRPr lang="sk-SK"/>
        </a:p>
      </dgm:t>
    </dgm:pt>
    <dgm:pt modelId="{5F136F9B-3198-4DC7-AF00-B8B22B2451ED}">
      <dgm:prSet phldrT="[Text]"/>
      <dgm:spPr/>
      <dgm:t>
        <a:bodyPr/>
        <a:lstStyle/>
        <a:p>
          <a:r>
            <a:rPr lang="sk-SK" dirty="0" smtClean="0"/>
            <a:t>Veterný mlyn</a:t>
          </a:r>
          <a:endParaRPr lang="sk-SK" dirty="0"/>
        </a:p>
      </dgm:t>
    </dgm:pt>
    <dgm:pt modelId="{9CE2A06E-E68E-4B85-9C4E-56F0B1E29B30}" type="parTrans" cxnId="{8D20E1BF-2270-40AB-A728-36C0C49AA54B}">
      <dgm:prSet/>
      <dgm:spPr/>
      <dgm:t>
        <a:bodyPr/>
        <a:lstStyle/>
        <a:p>
          <a:endParaRPr lang="sk-SK"/>
        </a:p>
      </dgm:t>
    </dgm:pt>
    <dgm:pt modelId="{ED02DCDF-D279-4A82-A6BF-A100A0CCC111}" type="sibTrans" cxnId="{8D20E1BF-2270-40AB-A728-36C0C49AA54B}">
      <dgm:prSet/>
      <dgm:spPr/>
      <dgm:t>
        <a:bodyPr/>
        <a:lstStyle/>
        <a:p>
          <a:endParaRPr lang="sk-SK"/>
        </a:p>
      </dgm:t>
    </dgm:pt>
    <dgm:pt modelId="{F244D399-2A3C-447A-A202-AB9F9DB88F11}">
      <dgm:prSet phldrT="[Text]"/>
      <dgm:spPr/>
      <dgm:t>
        <a:bodyPr/>
        <a:lstStyle/>
        <a:p>
          <a:r>
            <a:rPr lang="sk-SK" dirty="0" smtClean="0"/>
            <a:t>Let balónom</a:t>
          </a:r>
          <a:endParaRPr lang="sk-SK" dirty="0"/>
        </a:p>
      </dgm:t>
    </dgm:pt>
    <dgm:pt modelId="{0DA6CAF0-081F-4FC7-98B3-20888D6B2C43}" type="parTrans" cxnId="{AD157E9D-08A1-4951-B4E4-625DD82B9C70}">
      <dgm:prSet/>
      <dgm:spPr/>
      <dgm:t>
        <a:bodyPr/>
        <a:lstStyle/>
        <a:p>
          <a:endParaRPr lang="sk-SK"/>
        </a:p>
      </dgm:t>
    </dgm:pt>
    <dgm:pt modelId="{91D2D339-4594-48C3-9DA0-101A7816843B}" type="sibTrans" cxnId="{AD157E9D-08A1-4951-B4E4-625DD82B9C70}">
      <dgm:prSet/>
      <dgm:spPr/>
      <dgm:t>
        <a:bodyPr/>
        <a:lstStyle/>
        <a:p>
          <a:endParaRPr lang="sk-SK"/>
        </a:p>
      </dgm:t>
    </dgm:pt>
    <dgm:pt modelId="{B1CAB0C6-1B04-4D8B-A0CF-E9DFEC80DDAF}">
      <dgm:prSet phldrT="[Text]"/>
      <dgm:spPr/>
      <dgm:t>
        <a:bodyPr/>
        <a:lstStyle/>
        <a:p>
          <a:r>
            <a:rPr lang="sk-SK" dirty="0" smtClean="0"/>
            <a:t>Veterná elektráreň</a:t>
          </a:r>
          <a:endParaRPr lang="sk-SK" dirty="0"/>
        </a:p>
      </dgm:t>
    </dgm:pt>
    <dgm:pt modelId="{05D43CF3-3653-4D51-A729-D0711B1A3A82}" type="parTrans" cxnId="{46B0256D-8998-40FD-A92E-E9BA6191DF47}">
      <dgm:prSet/>
      <dgm:spPr/>
      <dgm:t>
        <a:bodyPr/>
        <a:lstStyle/>
        <a:p>
          <a:endParaRPr lang="sk-SK"/>
        </a:p>
      </dgm:t>
    </dgm:pt>
    <dgm:pt modelId="{D8D39BC4-A45A-4136-98C7-5811F693822F}" type="sibTrans" cxnId="{46B0256D-8998-40FD-A92E-E9BA6191DF47}">
      <dgm:prSet/>
      <dgm:spPr/>
      <dgm:t>
        <a:bodyPr/>
        <a:lstStyle/>
        <a:p>
          <a:endParaRPr lang="sk-SK"/>
        </a:p>
      </dgm:t>
    </dgm:pt>
    <dgm:pt modelId="{736AED9B-3C7A-42C9-9F94-37C62BDB9750}">
      <dgm:prSet phldrT="[Text]"/>
      <dgm:spPr/>
      <dgm:t>
        <a:bodyPr/>
        <a:lstStyle/>
        <a:p>
          <a:r>
            <a:rPr lang="sk-SK" dirty="0" smtClean="0"/>
            <a:t>Sfúknutie sviečok</a:t>
          </a:r>
          <a:endParaRPr lang="sk-SK" dirty="0"/>
        </a:p>
      </dgm:t>
    </dgm:pt>
    <dgm:pt modelId="{608B3C2F-30CD-4E14-8333-080DD17D7F32}" type="parTrans" cxnId="{31844419-C8EC-403C-B195-226C55D3543A}">
      <dgm:prSet/>
      <dgm:spPr/>
      <dgm:t>
        <a:bodyPr/>
        <a:lstStyle/>
        <a:p>
          <a:endParaRPr lang="sk-SK"/>
        </a:p>
      </dgm:t>
    </dgm:pt>
    <dgm:pt modelId="{1D82FF08-FDFD-42DC-8000-7F7F6FD0B258}" type="sibTrans" cxnId="{31844419-C8EC-403C-B195-226C55D3543A}">
      <dgm:prSet/>
      <dgm:spPr/>
      <dgm:t>
        <a:bodyPr/>
        <a:lstStyle/>
        <a:p>
          <a:endParaRPr lang="sk-SK"/>
        </a:p>
      </dgm:t>
    </dgm:pt>
    <dgm:pt modelId="{DD2CFE6C-E148-41FE-A41A-545491703AC7}">
      <dgm:prSet phldrT="[Text]"/>
      <dgm:spPr/>
      <dgm:t>
        <a:bodyPr/>
        <a:lstStyle/>
        <a:p>
          <a:r>
            <a:rPr lang="sk-SK" dirty="0" smtClean="0"/>
            <a:t>Sfúknutie púpavy</a:t>
          </a:r>
          <a:endParaRPr lang="sk-SK" dirty="0"/>
        </a:p>
      </dgm:t>
    </dgm:pt>
    <dgm:pt modelId="{E4786067-52BB-4900-9438-18630D03D4E5}" type="parTrans" cxnId="{CB587BA3-6EA6-4E58-A533-3126F3C073C4}">
      <dgm:prSet/>
      <dgm:spPr/>
      <dgm:t>
        <a:bodyPr/>
        <a:lstStyle/>
        <a:p>
          <a:endParaRPr lang="sk-SK"/>
        </a:p>
      </dgm:t>
    </dgm:pt>
    <dgm:pt modelId="{A9CB0BA0-3EF8-4029-BF5D-80F68CEF3540}" type="sibTrans" cxnId="{CB587BA3-6EA6-4E58-A533-3126F3C073C4}">
      <dgm:prSet/>
      <dgm:spPr/>
      <dgm:t>
        <a:bodyPr/>
        <a:lstStyle/>
        <a:p>
          <a:endParaRPr lang="sk-SK"/>
        </a:p>
      </dgm:t>
    </dgm:pt>
    <dgm:pt modelId="{6D4DD86A-B767-4807-9466-88D6C83E33BD}">
      <dgm:prSet phldrT="[Text]"/>
      <dgm:spPr/>
      <dgm:t>
        <a:bodyPr/>
        <a:lstStyle/>
        <a:p>
          <a:r>
            <a:rPr lang="sk-SK" dirty="0" smtClean="0"/>
            <a:t>Pískanie píšťalky</a:t>
          </a:r>
          <a:endParaRPr lang="sk-SK" dirty="0"/>
        </a:p>
      </dgm:t>
    </dgm:pt>
    <dgm:pt modelId="{16985A87-393C-4F27-8DE8-3A419BA4682D}" type="parTrans" cxnId="{73E3B13A-B73C-4A9C-BE56-5F5FFF07699E}">
      <dgm:prSet/>
      <dgm:spPr/>
      <dgm:t>
        <a:bodyPr/>
        <a:lstStyle/>
        <a:p>
          <a:endParaRPr lang="sk-SK"/>
        </a:p>
      </dgm:t>
    </dgm:pt>
    <dgm:pt modelId="{12259A95-E15F-4718-9563-CCD36C36A46A}" type="sibTrans" cxnId="{73E3B13A-B73C-4A9C-BE56-5F5FFF07699E}">
      <dgm:prSet/>
      <dgm:spPr/>
      <dgm:t>
        <a:bodyPr/>
        <a:lstStyle/>
        <a:p>
          <a:endParaRPr lang="sk-SK"/>
        </a:p>
      </dgm:t>
    </dgm:pt>
    <dgm:pt modelId="{DA86F3A5-4A94-4A09-B3A2-645819A489C5}" type="pres">
      <dgm:prSet presAssocID="{D13BA70C-D6FE-48A5-A0E6-BEFA893C39F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505C1788-62F8-41FD-A181-9DECFACF8592}" type="pres">
      <dgm:prSet presAssocID="{194D8A40-9683-47E1-898E-588A942FB75B}" presName="compNode" presStyleCnt="0"/>
      <dgm:spPr/>
    </dgm:pt>
    <dgm:pt modelId="{E8424E43-CEB4-4EA6-9644-75A2D6352AAF}" type="pres">
      <dgm:prSet presAssocID="{194D8A40-9683-47E1-898E-588A942FB75B}" presName="pictRect" presStyleLbl="nod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6737018-7F04-480B-8423-87E27896A257}" type="pres">
      <dgm:prSet presAssocID="{194D8A40-9683-47E1-898E-588A942FB75B}" presName="textRect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205EC3B-E742-4A1E-8DCB-5C809354CD49}" type="pres">
      <dgm:prSet presAssocID="{CE190B33-032A-4018-AB71-FC544A3BD87D}" presName="sibTrans" presStyleLbl="sibTrans2D1" presStyleIdx="0" presStyleCnt="0"/>
      <dgm:spPr/>
      <dgm:t>
        <a:bodyPr/>
        <a:lstStyle/>
        <a:p>
          <a:endParaRPr lang="sk-SK"/>
        </a:p>
      </dgm:t>
    </dgm:pt>
    <dgm:pt modelId="{711BA250-562E-4844-BE38-E22039C93183}" type="pres">
      <dgm:prSet presAssocID="{5F136F9B-3198-4DC7-AF00-B8B22B2451ED}" presName="compNode" presStyleCnt="0"/>
      <dgm:spPr/>
    </dgm:pt>
    <dgm:pt modelId="{C9835CA3-3A76-4252-A498-2134282D879E}" type="pres">
      <dgm:prSet presAssocID="{5F136F9B-3198-4DC7-AF00-B8B22B2451ED}" presName="pictRect" presStyleLbl="node1" presStyleIdx="1" presStyleCnt="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A9C10EB-AC7D-4E2F-A592-E579D9AAC0A2}" type="pres">
      <dgm:prSet presAssocID="{5F136F9B-3198-4DC7-AF00-B8B22B2451ED}" presName="textRect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936E359-22E2-432E-953C-45D21CF42E95}" type="pres">
      <dgm:prSet presAssocID="{ED02DCDF-D279-4A82-A6BF-A100A0CCC111}" presName="sibTrans" presStyleLbl="sibTrans2D1" presStyleIdx="0" presStyleCnt="0"/>
      <dgm:spPr/>
      <dgm:t>
        <a:bodyPr/>
        <a:lstStyle/>
        <a:p>
          <a:endParaRPr lang="sk-SK"/>
        </a:p>
      </dgm:t>
    </dgm:pt>
    <dgm:pt modelId="{F01CB96A-8CE3-4541-B0F0-6A941393FD16}" type="pres">
      <dgm:prSet presAssocID="{F244D399-2A3C-447A-A202-AB9F9DB88F11}" presName="compNode" presStyleCnt="0"/>
      <dgm:spPr/>
    </dgm:pt>
    <dgm:pt modelId="{928A33A3-59A8-4501-A904-C3E3541A7404}" type="pres">
      <dgm:prSet presAssocID="{F244D399-2A3C-447A-A202-AB9F9DB88F11}" presName="pictRect" presStyleLbl="node1" presStyleIdx="2" presStyleCnt="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121E7CA-F9C8-4FC0-B0C9-D4C40A09FABF}" type="pres">
      <dgm:prSet presAssocID="{F244D399-2A3C-447A-A202-AB9F9DB88F11}" presName="textRect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F2DABAD-671A-48BA-9DA8-B54172103E41}" type="pres">
      <dgm:prSet presAssocID="{91D2D339-4594-48C3-9DA0-101A7816843B}" presName="sibTrans" presStyleLbl="sibTrans2D1" presStyleIdx="0" presStyleCnt="0"/>
      <dgm:spPr/>
      <dgm:t>
        <a:bodyPr/>
        <a:lstStyle/>
        <a:p>
          <a:endParaRPr lang="sk-SK"/>
        </a:p>
      </dgm:t>
    </dgm:pt>
    <dgm:pt modelId="{FF8A70AB-45E9-4D5F-915C-D165286EB793}" type="pres">
      <dgm:prSet presAssocID="{B1CAB0C6-1B04-4D8B-A0CF-E9DFEC80DDAF}" presName="compNode" presStyleCnt="0"/>
      <dgm:spPr/>
    </dgm:pt>
    <dgm:pt modelId="{38395E8F-750F-4A31-AA51-372149104734}" type="pres">
      <dgm:prSet presAssocID="{B1CAB0C6-1B04-4D8B-A0CF-E9DFEC80DDAF}" presName="pictRect" presStyleLbl="node1" presStyleIdx="3" presStyleCnt="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684C9B41-AF55-48B7-9951-B78112FCEFA6}" type="pres">
      <dgm:prSet presAssocID="{B1CAB0C6-1B04-4D8B-A0CF-E9DFEC80DDAF}" presName="textRect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9BD60C2-9C07-4375-A2C4-2DBA7AF23E98}" type="pres">
      <dgm:prSet presAssocID="{D8D39BC4-A45A-4136-98C7-5811F693822F}" presName="sibTrans" presStyleLbl="sibTrans2D1" presStyleIdx="0" presStyleCnt="0"/>
      <dgm:spPr/>
      <dgm:t>
        <a:bodyPr/>
        <a:lstStyle/>
        <a:p>
          <a:endParaRPr lang="sk-SK"/>
        </a:p>
      </dgm:t>
    </dgm:pt>
    <dgm:pt modelId="{11F61D56-705A-487A-AE5F-48E19AAC8F20}" type="pres">
      <dgm:prSet presAssocID="{736AED9B-3C7A-42C9-9F94-37C62BDB9750}" presName="compNode" presStyleCnt="0"/>
      <dgm:spPr/>
    </dgm:pt>
    <dgm:pt modelId="{30B34A6C-74FB-4497-8711-949E88DE1E94}" type="pres">
      <dgm:prSet presAssocID="{736AED9B-3C7A-42C9-9F94-37C62BDB9750}" presName="pictRect" presStyleLbl="node1" presStyleIdx="4" presStyleCnt="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E5178105-8500-43D1-8ECD-6809515DA12D}" type="pres">
      <dgm:prSet presAssocID="{736AED9B-3C7A-42C9-9F94-37C62BDB9750}" presName="textRect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A85B23E-E387-4999-B4AF-61D02BFDCB61}" type="pres">
      <dgm:prSet presAssocID="{1D82FF08-FDFD-42DC-8000-7F7F6FD0B258}" presName="sibTrans" presStyleLbl="sibTrans2D1" presStyleIdx="0" presStyleCnt="0"/>
      <dgm:spPr/>
      <dgm:t>
        <a:bodyPr/>
        <a:lstStyle/>
        <a:p>
          <a:endParaRPr lang="sk-SK"/>
        </a:p>
      </dgm:t>
    </dgm:pt>
    <dgm:pt modelId="{2582A931-EB17-4A9D-85E5-93D60490E83C}" type="pres">
      <dgm:prSet presAssocID="{DD2CFE6C-E148-41FE-A41A-545491703AC7}" presName="compNode" presStyleCnt="0"/>
      <dgm:spPr/>
    </dgm:pt>
    <dgm:pt modelId="{AF721DC0-4017-49A6-9296-BC5ADCB48730}" type="pres">
      <dgm:prSet presAssocID="{DD2CFE6C-E148-41FE-A41A-545491703AC7}" presName="pictRect" presStyleLbl="node1" presStyleIdx="5" presStyleCnt="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081F6209-4301-48A0-BDE5-AF84F672027B}" type="pres">
      <dgm:prSet presAssocID="{DD2CFE6C-E148-41FE-A41A-545491703AC7}" presName="textRect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2FD796E-5961-4850-AA53-2933CFFD7457}" type="pres">
      <dgm:prSet presAssocID="{A9CB0BA0-3EF8-4029-BF5D-80F68CEF3540}" presName="sibTrans" presStyleLbl="sibTrans2D1" presStyleIdx="0" presStyleCnt="0"/>
      <dgm:spPr/>
      <dgm:t>
        <a:bodyPr/>
        <a:lstStyle/>
        <a:p>
          <a:endParaRPr lang="sk-SK"/>
        </a:p>
      </dgm:t>
    </dgm:pt>
    <dgm:pt modelId="{5D8D91CF-3DA0-42E4-8C14-F061B77B0E6A}" type="pres">
      <dgm:prSet presAssocID="{6D4DD86A-B767-4807-9466-88D6C83E33BD}" presName="compNode" presStyleCnt="0"/>
      <dgm:spPr/>
    </dgm:pt>
    <dgm:pt modelId="{777A2A16-15E9-4EC7-9E13-FE7D02C16D08}" type="pres">
      <dgm:prSet presAssocID="{6D4DD86A-B767-4807-9466-88D6C83E33BD}" presName="pictRect" presStyleLbl="node1" presStyleIdx="6" presStyleCnt="7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  <dgm:pt modelId="{D3874B5F-57C6-48E8-9BBE-94A4958F9B2D}" type="pres">
      <dgm:prSet presAssocID="{6D4DD86A-B767-4807-9466-88D6C83E33BD}" presName="textRect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9BB0736F-6374-47A8-95B8-FFB522A1E83D}" type="presOf" srcId="{194D8A40-9683-47E1-898E-588A942FB75B}" destId="{36737018-7F04-480B-8423-87E27896A257}" srcOrd="0" destOrd="0" presId="urn:microsoft.com/office/officeart/2005/8/layout/pList1"/>
    <dgm:cxn modelId="{B7906276-3820-4855-B2E3-C8D7BABDE950}" type="presOf" srcId="{B1CAB0C6-1B04-4D8B-A0CF-E9DFEC80DDAF}" destId="{684C9B41-AF55-48B7-9951-B78112FCEFA6}" srcOrd="0" destOrd="0" presId="urn:microsoft.com/office/officeart/2005/8/layout/pList1"/>
    <dgm:cxn modelId="{8D20E1BF-2270-40AB-A728-36C0C49AA54B}" srcId="{D13BA70C-D6FE-48A5-A0E6-BEFA893C39F1}" destId="{5F136F9B-3198-4DC7-AF00-B8B22B2451ED}" srcOrd="1" destOrd="0" parTransId="{9CE2A06E-E68E-4B85-9C4E-56F0B1E29B30}" sibTransId="{ED02DCDF-D279-4A82-A6BF-A100A0CCC111}"/>
    <dgm:cxn modelId="{B97D400D-103A-46F0-A160-1C5F3EC15340}" srcId="{D13BA70C-D6FE-48A5-A0E6-BEFA893C39F1}" destId="{194D8A40-9683-47E1-898E-588A942FB75B}" srcOrd="0" destOrd="0" parTransId="{68FC95AD-FA87-46B0-9A1C-5DF11C97F195}" sibTransId="{CE190B33-032A-4018-AB71-FC544A3BD87D}"/>
    <dgm:cxn modelId="{46B0256D-8998-40FD-A92E-E9BA6191DF47}" srcId="{D13BA70C-D6FE-48A5-A0E6-BEFA893C39F1}" destId="{B1CAB0C6-1B04-4D8B-A0CF-E9DFEC80DDAF}" srcOrd="3" destOrd="0" parTransId="{05D43CF3-3653-4D51-A729-D0711B1A3A82}" sibTransId="{D8D39BC4-A45A-4136-98C7-5811F693822F}"/>
    <dgm:cxn modelId="{73E3B13A-B73C-4A9C-BE56-5F5FFF07699E}" srcId="{D13BA70C-D6FE-48A5-A0E6-BEFA893C39F1}" destId="{6D4DD86A-B767-4807-9466-88D6C83E33BD}" srcOrd="6" destOrd="0" parTransId="{16985A87-393C-4F27-8DE8-3A419BA4682D}" sibTransId="{12259A95-E15F-4718-9563-CCD36C36A46A}"/>
    <dgm:cxn modelId="{E7B2F63B-E0F9-4882-A332-B48A83DE3741}" type="presOf" srcId="{D13BA70C-D6FE-48A5-A0E6-BEFA893C39F1}" destId="{DA86F3A5-4A94-4A09-B3A2-645819A489C5}" srcOrd="0" destOrd="0" presId="urn:microsoft.com/office/officeart/2005/8/layout/pList1"/>
    <dgm:cxn modelId="{53006CC9-4ABE-4AC8-8D83-12162DA53C22}" type="presOf" srcId="{6D4DD86A-B767-4807-9466-88D6C83E33BD}" destId="{D3874B5F-57C6-48E8-9BBE-94A4958F9B2D}" srcOrd="0" destOrd="0" presId="urn:microsoft.com/office/officeart/2005/8/layout/pList1"/>
    <dgm:cxn modelId="{AD157E9D-08A1-4951-B4E4-625DD82B9C70}" srcId="{D13BA70C-D6FE-48A5-A0E6-BEFA893C39F1}" destId="{F244D399-2A3C-447A-A202-AB9F9DB88F11}" srcOrd="2" destOrd="0" parTransId="{0DA6CAF0-081F-4FC7-98B3-20888D6B2C43}" sibTransId="{91D2D339-4594-48C3-9DA0-101A7816843B}"/>
    <dgm:cxn modelId="{03438EFD-A818-484E-A68D-66B46E09A90B}" type="presOf" srcId="{CE190B33-032A-4018-AB71-FC544A3BD87D}" destId="{2205EC3B-E742-4A1E-8DCB-5C809354CD49}" srcOrd="0" destOrd="0" presId="urn:microsoft.com/office/officeart/2005/8/layout/pList1"/>
    <dgm:cxn modelId="{31844419-C8EC-403C-B195-226C55D3543A}" srcId="{D13BA70C-D6FE-48A5-A0E6-BEFA893C39F1}" destId="{736AED9B-3C7A-42C9-9F94-37C62BDB9750}" srcOrd="4" destOrd="0" parTransId="{608B3C2F-30CD-4E14-8333-080DD17D7F32}" sibTransId="{1D82FF08-FDFD-42DC-8000-7F7F6FD0B258}"/>
    <dgm:cxn modelId="{BD83EB20-E41B-4F21-BD71-2A3BBA4CEB03}" type="presOf" srcId="{1D82FF08-FDFD-42DC-8000-7F7F6FD0B258}" destId="{6A85B23E-E387-4999-B4AF-61D02BFDCB61}" srcOrd="0" destOrd="0" presId="urn:microsoft.com/office/officeart/2005/8/layout/pList1"/>
    <dgm:cxn modelId="{1EC991A5-0EB0-469F-9170-48258F31F5B8}" type="presOf" srcId="{F244D399-2A3C-447A-A202-AB9F9DB88F11}" destId="{9121E7CA-F9C8-4FC0-B0C9-D4C40A09FABF}" srcOrd="0" destOrd="0" presId="urn:microsoft.com/office/officeart/2005/8/layout/pList1"/>
    <dgm:cxn modelId="{CB587BA3-6EA6-4E58-A533-3126F3C073C4}" srcId="{D13BA70C-D6FE-48A5-A0E6-BEFA893C39F1}" destId="{DD2CFE6C-E148-41FE-A41A-545491703AC7}" srcOrd="5" destOrd="0" parTransId="{E4786067-52BB-4900-9438-18630D03D4E5}" sibTransId="{A9CB0BA0-3EF8-4029-BF5D-80F68CEF3540}"/>
    <dgm:cxn modelId="{98E41943-AFF8-48C7-B828-61C2D23A225A}" type="presOf" srcId="{DD2CFE6C-E148-41FE-A41A-545491703AC7}" destId="{081F6209-4301-48A0-BDE5-AF84F672027B}" srcOrd="0" destOrd="0" presId="urn:microsoft.com/office/officeart/2005/8/layout/pList1"/>
    <dgm:cxn modelId="{ECDB7DD2-F961-4F1C-9AF2-B6BD72B38F8C}" type="presOf" srcId="{5F136F9B-3198-4DC7-AF00-B8B22B2451ED}" destId="{1A9C10EB-AC7D-4E2F-A592-E579D9AAC0A2}" srcOrd="0" destOrd="0" presId="urn:microsoft.com/office/officeart/2005/8/layout/pList1"/>
    <dgm:cxn modelId="{106A8594-9730-467A-A590-159772356B68}" type="presOf" srcId="{736AED9B-3C7A-42C9-9F94-37C62BDB9750}" destId="{E5178105-8500-43D1-8ECD-6809515DA12D}" srcOrd="0" destOrd="0" presId="urn:microsoft.com/office/officeart/2005/8/layout/pList1"/>
    <dgm:cxn modelId="{721B6780-70C2-474D-9E17-9FBDA26A5E84}" type="presOf" srcId="{ED02DCDF-D279-4A82-A6BF-A100A0CCC111}" destId="{4936E359-22E2-432E-953C-45D21CF42E95}" srcOrd="0" destOrd="0" presId="urn:microsoft.com/office/officeart/2005/8/layout/pList1"/>
    <dgm:cxn modelId="{09BDCFEB-F4FC-49E6-8E6B-572BF023507B}" type="presOf" srcId="{A9CB0BA0-3EF8-4029-BF5D-80F68CEF3540}" destId="{62FD796E-5961-4850-AA53-2933CFFD7457}" srcOrd="0" destOrd="0" presId="urn:microsoft.com/office/officeart/2005/8/layout/pList1"/>
    <dgm:cxn modelId="{A0882219-BBED-45E7-B4B4-3847D6BF355F}" type="presOf" srcId="{D8D39BC4-A45A-4136-98C7-5811F693822F}" destId="{69BD60C2-9C07-4375-A2C4-2DBA7AF23E98}" srcOrd="0" destOrd="0" presId="urn:microsoft.com/office/officeart/2005/8/layout/pList1"/>
    <dgm:cxn modelId="{92893F82-2BBE-486F-ACAD-847885790D5C}" type="presOf" srcId="{91D2D339-4594-48C3-9DA0-101A7816843B}" destId="{5F2DABAD-671A-48BA-9DA8-B54172103E41}" srcOrd="0" destOrd="0" presId="urn:microsoft.com/office/officeart/2005/8/layout/pList1"/>
    <dgm:cxn modelId="{D558BD0C-F303-49EB-B97F-8539535B5D22}" type="presParOf" srcId="{DA86F3A5-4A94-4A09-B3A2-645819A489C5}" destId="{505C1788-62F8-41FD-A181-9DECFACF8592}" srcOrd="0" destOrd="0" presId="urn:microsoft.com/office/officeart/2005/8/layout/pList1"/>
    <dgm:cxn modelId="{4F0B368D-18BA-45A9-B766-AB1A6CD76BB1}" type="presParOf" srcId="{505C1788-62F8-41FD-A181-9DECFACF8592}" destId="{E8424E43-CEB4-4EA6-9644-75A2D6352AAF}" srcOrd="0" destOrd="0" presId="urn:microsoft.com/office/officeart/2005/8/layout/pList1"/>
    <dgm:cxn modelId="{F0ADBE25-8345-499F-824E-6C9D037A4509}" type="presParOf" srcId="{505C1788-62F8-41FD-A181-9DECFACF8592}" destId="{36737018-7F04-480B-8423-87E27896A257}" srcOrd="1" destOrd="0" presId="urn:microsoft.com/office/officeart/2005/8/layout/pList1"/>
    <dgm:cxn modelId="{4A36CB68-B0DA-4595-9FE1-89DFC8DA3541}" type="presParOf" srcId="{DA86F3A5-4A94-4A09-B3A2-645819A489C5}" destId="{2205EC3B-E742-4A1E-8DCB-5C809354CD49}" srcOrd="1" destOrd="0" presId="urn:microsoft.com/office/officeart/2005/8/layout/pList1"/>
    <dgm:cxn modelId="{9FEBF9BB-D275-4DCA-85E2-585B71B92477}" type="presParOf" srcId="{DA86F3A5-4A94-4A09-B3A2-645819A489C5}" destId="{711BA250-562E-4844-BE38-E22039C93183}" srcOrd="2" destOrd="0" presId="urn:microsoft.com/office/officeart/2005/8/layout/pList1"/>
    <dgm:cxn modelId="{8BE31B29-74A1-4173-8FAE-61E31EBFF318}" type="presParOf" srcId="{711BA250-562E-4844-BE38-E22039C93183}" destId="{C9835CA3-3A76-4252-A498-2134282D879E}" srcOrd="0" destOrd="0" presId="urn:microsoft.com/office/officeart/2005/8/layout/pList1"/>
    <dgm:cxn modelId="{EA8E5C93-4DF2-43CD-A2F2-C344F7E22602}" type="presParOf" srcId="{711BA250-562E-4844-BE38-E22039C93183}" destId="{1A9C10EB-AC7D-4E2F-A592-E579D9AAC0A2}" srcOrd="1" destOrd="0" presId="urn:microsoft.com/office/officeart/2005/8/layout/pList1"/>
    <dgm:cxn modelId="{1CE1DDBF-DEA1-41A9-8098-F6E4339B41BF}" type="presParOf" srcId="{DA86F3A5-4A94-4A09-B3A2-645819A489C5}" destId="{4936E359-22E2-432E-953C-45D21CF42E95}" srcOrd="3" destOrd="0" presId="urn:microsoft.com/office/officeart/2005/8/layout/pList1"/>
    <dgm:cxn modelId="{C460E555-6FF5-4F0F-A9AF-07A10206A4B4}" type="presParOf" srcId="{DA86F3A5-4A94-4A09-B3A2-645819A489C5}" destId="{F01CB96A-8CE3-4541-B0F0-6A941393FD16}" srcOrd="4" destOrd="0" presId="urn:microsoft.com/office/officeart/2005/8/layout/pList1"/>
    <dgm:cxn modelId="{6F939CCE-45FD-4595-A734-7170B6113A76}" type="presParOf" srcId="{F01CB96A-8CE3-4541-B0F0-6A941393FD16}" destId="{928A33A3-59A8-4501-A904-C3E3541A7404}" srcOrd="0" destOrd="0" presId="urn:microsoft.com/office/officeart/2005/8/layout/pList1"/>
    <dgm:cxn modelId="{2143D6E9-A93D-44C2-A472-2598500A5428}" type="presParOf" srcId="{F01CB96A-8CE3-4541-B0F0-6A941393FD16}" destId="{9121E7CA-F9C8-4FC0-B0C9-D4C40A09FABF}" srcOrd="1" destOrd="0" presId="urn:microsoft.com/office/officeart/2005/8/layout/pList1"/>
    <dgm:cxn modelId="{259E8B51-1BA2-4004-BD1F-8837DAD087D4}" type="presParOf" srcId="{DA86F3A5-4A94-4A09-B3A2-645819A489C5}" destId="{5F2DABAD-671A-48BA-9DA8-B54172103E41}" srcOrd="5" destOrd="0" presId="urn:microsoft.com/office/officeart/2005/8/layout/pList1"/>
    <dgm:cxn modelId="{828CE8E6-0713-4F63-A745-E3EA21CE3F4E}" type="presParOf" srcId="{DA86F3A5-4A94-4A09-B3A2-645819A489C5}" destId="{FF8A70AB-45E9-4D5F-915C-D165286EB793}" srcOrd="6" destOrd="0" presId="urn:microsoft.com/office/officeart/2005/8/layout/pList1"/>
    <dgm:cxn modelId="{0A21DB44-23AD-4BC7-9831-A012929B303D}" type="presParOf" srcId="{FF8A70AB-45E9-4D5F-915C-D165286EB793}" destId="{38395E8F-750F-4A31-AA51-372149104734}" srcOrd="0" destOrd="0" presId="urn:microsoft.com/office/officeart/2005/8/layout/pList1"/>
    <dgm:cxn modelId="{7621A318-5AC1-4938-B130-61B76D474693}" type="presParOf" srcId="{FF8A70AB-45E9-4D5F-915C-D165286EB793}" destId="{684C9B41-AF55-48B7-9951-B78112FCEFA6}" srcOrd="1" destOrd="0" presId="urn:microsoft.com/office/officeart/2005/8/layout/pList1"/>
    <dgm:cxn modelId="{990996C4-6086-42F5-A32F-91865138ACA7}" type="presParOf" srcId="{DA86F3A5-4A94-4A09-B3A2-645819A489C5}" destId="{69BD60C2-9C07-4375-A2C4-2DBA7AF23E98}" srcOrd="7" destOrd="0" presId="urn:microsoft.com/office/officeart/2005/8/layout/pList1"/>
    <dgm:cxn modelId="{DFE32678-BB25-416C-962B-8E37F2CED0AA}" type="presParOf" srcId="{DA86F3A5-4A94-4A09-B3A2-645819A489C5}" destId="{11F61D56-705A-487A-AE5F-48E19AAC8F20}" srcOrd="8" destOrd="0" presId="urn:microsoft.com/office/officeart/2005/8/layout/pList1"/>
    <dgm:cxn modelId="{0D384AE7-DE3F-4EE9-AE4E-E0790860D576}" type="presParOf" srcId="{11F61D56-705A-487A-AE5F-48E19AAC8F20}" destId="{30B34A6C-74FB-4497-8711-949E88DE1E94}" srcOrd="0" destOrd="0" presId="urn:microsoft.com/office/officeart/2005/8/layout/pList1"/>
    <dgm:cxn modelId="{A0CD6529-8E83-45B2-BA4A-8AA20E136CF8}" type="presParOf" srcId="{11F61D56-705A-487A-AE5F-48E19AAC8F20}" destId="{E5178105-8500-43D1-8ECD-6809515DA12D}" srcOrd="1" destOrd="0" presId="urn:microsoft.com/office/officeart/2005/8/layout/pList1"/>
    <dgm:cxn modelId="{E50E200C-A223-4C6E-B4DA-6F0C71C6D469}" type="presParOf" srcId="{DA86F3A5-4A94-4A09-B3A2-645819A489C5}" destId="{6A85B23E-E387-4999-B4AF-61D02BFDCB61}" srcOrd="9" destOrd="0" presId="urn:microsoft.com/office/officeart/2005/8/layout/pList1"/>
    <dgm:cxn modelId="{AA48F4F7-AE0B-461B-921C-0BD594E07D5B}" type="presParOf" srcId="{DA86F3A5-4A94-4A09-B3A2-645819A489C5}" destId="{2582A931-EB17-4A9D-85E5-93D60490E83C}" srcOrd="10" destOrd="0" presId="urn:microsoft.com/office/officeart/2005/8/layout/pList1"/>
    <dgm:cxn modelId="{9E8DBE95-BA50-4446-866B-3339B7C486FB}" type="presParOf" srcId="{2582A931-EB17-4A9D-85E5-93D60490E83C}" destId="{AF721DC0-4017-49A6-9296-BC5ADCB48730}" srcOrd="0" destOrd="0" presId="urn:microsoft.com/office/officeart/2005/8/layout/pList1"/>
    <dgm:cxn modelId="{DD1818B0-88C2-42BB-8414-46E09A00C1AC}" type="presParOf" srcId="{2582A931-EB17-4A9D-85E5-93D60490E83C}" destId="{081F6209-4301-48A0-BDE5-AF84F672027B}" srcOrd="1" destOrd="0" presId="urn:microsoft.com/office/officeart/2005/8/layout/pList1"/>
    <dgm:cxn modelId="{AB25E65E-ABD9-4823-950B-02B0162F7894}" type="presParOf" srcId="{DA86F3A5-4A94-4A09-B3A2-645819A489C5}" destId="{62FD796E-5961-4850-AA53-2933CFFD7457}" srcOrd="11" destOrd="0" presId="urn:microsoft.com/office/officeart/2005/8/layout/pList1"/>
    <dgm:cxn modelId="{D6E6E9B7-2290-478D-B99F-EAA46319C8EB}" type="presParOf" srcId="{DA86F3A5-4A94-4A09-B3A2-645819A489C5}" destId="{5D8D91CF-3DA0-42E4-8C14-F061B77B0E6A}" srcOrd="12" destOrd="0" presId="urn:microsoft.com/office/officeart/2005/8/layout/pList1"/>
    <dgm:cxn modelId="{91CFF8E6-8FF7-4515-83B3-6421C02AC8B1}" type="presParOf" srcId="{5D8D91CF-3DA0-42E4-8C14-F061B77B0E6A}" destId="{777A2A16-15E9-4EC7-9E13-FE7D02C16D08}" srcOrd="0" destOrd="0" presId="urn:microsoft.com/office/officeart/2005/8/layout/pList1"/>
    <dgm:cxn modelId="{F42F3CFB-8B98-4316-8CB0-E3A72171947A}" type="presParOf" srcId="{5D8D91CF-3DA0-42E4-8C14-F061B77B0E6A}" destId="{D3874B5F-57C6-48E8-9BBE-94A4958F9B2D}" srcOrd="1" destOrd="0" presId="urn:microsoft.com/office/officeart/2005/8/layout/p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7F4A0-A4B8-4D36-BD73-481C6B94D2DE}" type="datetimeFigureOut">
              <a:rPr lang="en-US" smtClean="0"/>
              <a:t>7/23/2010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D1D85-3C56-4CFB-9E76-6D69B588C13E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EC49-D687-4E8D-938B-3FF079200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CFF5-82D6-4368-ABAD-0C788CAB3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DBC7-16F5-4F24-ADF1-508689CB3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4572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381000" y="838200"/>
            <a:ext cx="4114800" cy="54864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114800" cy="54864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0" y="6661150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689725"/>
            <a:ext cx="2895600" cy="1682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010400" y="6689725"/>
            <a:ext cx="2133600" cy="136525"/>
          </a:xfrm>
        </p:spPr>
        <p:txBody>
          <a:bodyPr/>
          <a:lstStyle>
            <a:lvl1pPr>
              <a:defRPr/>
            </a:lvl1pPr>
          </a:lstStyle>
          <a:p>
            <a:fld id="{BD04C6EF-873F-4C2A-B18A-960443B06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C8D6-067F-4D93-B5D1-4AB9841578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B086-8C9F-42C7-84CF-A7D06D266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0CB4-7089-42DE-B328-4EA309BF5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5FAD-D08A-49FB-9508-550336F7F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FAFB-141E-46C1-973C-65CF5A835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D398-2031-4A03-A518-557662D08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D0BD-2E6A-4614-A7BC-875621545C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CE95A-D9F5-4D7D-AA6E-D8BB288CB1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656428-388C-48B5-95C5-69D70C95C9D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 spd="med">
    <p:dissolv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2.wav"/><Relationship Id="rId7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gif"/><Relationship Id="rId11" Type="http://schemas.openxmlformats.org/officeDocument/2006/relationships/image" Target="../media/image13.wmf"/><Relationship Id="rId5" Type="http://schemas.openxmlformats.org/officeDocument/2006/relationships/image" Target="../media/image7.gif"/><Relationship Id="rId10" Type="http://schemas.openxmlformats.org/officeDocument/2006/relationships/image" Target="../media/image12.gif"/><Relationship Id="rId4" Type="http://schemas.openxmlformats.org/officeDocument/2006/relationships/image" Target="../media/image4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gif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gif"/><Relationship Id="rId5" Type="http://schemas.openxmlformats.org/officeDocument/2006/relationships/image" Target="../media/image16.wmf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sk-sk/images/?CTT=97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gify.nou.cz/index.htm" TargetMode="External"/><Relationship Id="rId4" Type="http://schemas.openxmlformats.org/officeDocument/2006/relationships/hyperlink" Target="http://www.beruska8.cz/odkazy/gif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1071546"/>
            <a:ext cx="5572164" cy="1071570"/>
          </a:xfrm>
          <a:noFill/>
        </p:spPr>
        <p:txBody>
          <a:bodyPr/>
          <a:lstStyle/>
          <a:p>
            <a:r>
              <a:rPr lang="sk-SK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icrostyle Bold Extended ATT" pitchFamily="2" charset="0"/>
              </a:rPr>
              <a:t>Ja a veci okolo mňa</a:t>
            </a:r>
            <a:endParaRPr lang="en-US" sz="4400" b="1" dirty="0">
              <a:effectLst>
                <a:outerShdw blurRad="38100" dist="38100" dir="2700000" algn="tl">
                  <a:srgbClr val="C0C0C0"/>
                </a:outerShdw>
              </a:effectLst>
              <a:latin typeface="Microstyle Bold Extended ATT" pitchFamily="2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714480" y="2428868"/>
            <a:ext cx="4357686" cy="1714512"/>
          </a:xfrm>
        </p:spPr>
        <p:txBody>
          <a:bodyPr>
            <a:noAutofit/>
          </a:bodyPr>
          <a:lstStyle/>
          <a:p>
            <a:pPr algn="ctr"/>
            <a:r>
              <a:rPr lang="sk-SK" sz="3200" b="1" dirty="0" smtClean="0">
                <a:solidFill>
                  <a:srgbClr val="333333"/>
                </a:solidFill>
              </a:rPr>
              <a:t>Jeseň a vzduch</a:t>
            </a:r>
          </a:p>
          <a:p>
            <a:pPr algn="ctr"/>
            <a:r>
              <a:rPr lang="sk-SK" sz="3200" b="1" dirty="0" smtClean="0"/>
              <a:t>Prečo využívame vzduch</a:t>
            </a:r>
            <a:endParaRPr lang="sk-SK" sz="3200" b="1" dirty="0"/>
          </a:p>
        </p:txBody>
      </p:sp>
      <p:pic>
        <p:nvPicPr>
          <p:cNvPr id="4" name="Picture 230" descr="teach_our_kids_qx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242" t="18128"/>
          <a:stretch>
            <a:fillRect/>
          </a:stretch>
        </p:blipFill>
        <p:spPr>
          <a:xfrm>
            <a:off x="0" y="4857736"/>
            <a:ext cx="1913414" cy="2000264"/>
          </a:xfrm>
          <a:prstGeom prst="rect">
            <a:avLst/>
          </a:prstGeom>
          <a:noFill/>
          <a:ln w="6350">
            <a:noFill/>
          </a:ln>
        </p:spPr>
      </p:pic>
      <p:pic>
        <p:nvPicPr>
          <p:cNvPr id="1026" name="Picture 2" descr="C:\Documents and Settings\Uzivatel\My Documents\obrazky\sarkan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3071810"/>
            <a:ext cx="3522663" cy="3448050"/>
          </a:xfrm>
          <a:prstGeom prst="rect">
            <a:avLst/>
          </a:prstGeom>
          <a:noFill/>
        </p:spPr>
      </p:pic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4844" y="928670"/>
            <a:ext cx="8239156" cy="609600"/>
          </a:xfrm>
        </p:spPr>
        <p:txBody>
          <a:bodyPr>
            <a:noAutofit/>
          </a:bodyPr>
          <a:lstStyle/>
          <a:p>
            <a:r>
              <a:rPr lang="sk-SK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tyle Bold Extended ATT" pitchFamily="2" charset="0"/>
              </a:rPr>
              <a:t>Využitie vlastností vzduchu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tyle Bold Extended ATT" pitchFamily="2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000240"/>
            <a:ext cx="8077200" cy="3333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400" b="1" dirty="0" smtClean="0">
                <a:latin typeface="Microstyle Bold Extended ATT" pitchFamily="2" charset="0"/>
              </a:rPr>
              <a:t>Vzduch</a:t>
            </a:r>
            <a:r>
              <a:rPr lang="sk-SK" sz="2400" dirty="0" smtClean="0">
                <a:latin typeface="Microstyle Bold Extended ATT" pitchFamily="2" charset="0"/>
              </a:rPr>
              <a:t> sa nachádza všade okolo nás. Často krát ho využívame a ani o tom nevieme. </a:t>
            </a:r>
          </a:p>
          <a:p>
            <a:pPr marL="0" indent="0" algn="ctr">
              <a:buNone/>
            </a:pPr>
            <a:r>
              <a:rPr lang="sk-SK" sz="2400" dirty="0" smtClean="0">
                <a:latin typeface="Microstyle Bold Extended ATT" pitchFamily="2" charset="0"/>
              </a:rPr>
              <a:t>Poďme si spolu trošku zasurfovať po internete a zistiť, na čo ho ešte okrem dýchania môžeme využiť.</a:t>
            </a:r>
          </a:p>
          <a:p>
            <a:pPr marL="0" indent="0" algn="ctr">
              <a:buNone/>
            </a:pPr>
            <a:endParaRPr lang="en-US" sz="2400" dirty="0">
              <a:latin typeface="Microstyle Bold Extended ATT" pitchFamily="2" charset="0"/>
            </a:endParaRPr>
          </a:p>
        </p:txBody>
      </p:sp>
      <p:pic>
        <p:nvPicPr>
          <p:cNvPr id="1026" name="Picture 2" descr="C:\Documents and Settings\Uzivatel\My Documents\obrazky\jesen_a_vzduch\vzduch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3857628"/>
            <a:ext cx="2687877" cy="2247897"/>
          </a:xfrm>
          <a:prstGeom prst="rect">
            <a:avLst/>
          </a:prstGeom>
          <a:noFill/>
        </p:spPr>
      </p:pic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785794"/>
            <a:ext cx="7643866" cy="60960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tyle Bold Extended ATT" pitchFamily="2" charset="0"/>
              </a:rPr>
              <a:t>Ako využívame pohyb vzduchu?</a:t>
            </a:r>
            <a:endParaRPr lang="en-US" sz="3600" dirty="0">
              <a:latin typeface="Microstyle Bold Extended ATT" pitchFamily="2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571612"/>
            <a:ext cx="8077200" cy="4714908"/>
          </a:xfrm>
        </p:spPr>
        <p:txBody>
          <a:bodyPr/>
          <a:lstStyle/>
          <a:p>
            <a:pPr marL="342900" indent="-342900" algn="ctr">
              <a:buClrTx/>
              <a:buAutoNum type="arabicPeriod"/>
            </a:pPr>
            <a:r>
              <a:rPr lang="sk-SK" sz="2400" b="1" dirty="0" smtClean="0">
                <a:latin typeface="Microstyle Bold Extended ATT" pitchFamily="2" charset="0"/>
              </a:rPr>
              <a:t>Úloha</a:t>
            </a:r>
          </a:p>
          <a:p>
            <a:pPr marL="342900" indent="-342900">
              <a:buNone/>
            </a:pPr>
            <a:r>
              <a:rPr lang="sk-SK" sz="2400" b="1" dirty="0" smtClean="0">
                <a:latin typeface="Microstyle Bold Extended ATT" pitchFamily="2" charset="0"/>
              </a:rPr>
              <a:t>Pomôcky: </a:t>
            </a:r>
            <a:r>
              <a:rPr lang="sk-SK" sz="2400" dirty="0" smtClean="0">
                <a:latin typeface="Microstyle Bold Extended ATT" pitchFamily="2" charset="0"/>
              </a:rPr>
              <a:t>Obrázky z ďalšej snímky.</a:t>
            </a:r>
          </a:p>
          <a:p>
            <a:pPr marL="342900" indent="-342900">
              <a:buNone/>
            </a:pPr>
            <a:r>
              <a:rPr lang="sk-SK" sz="2400" b="1" dirty="0" smtClean="0">
                <a:latin typeface="Microstyle Bold Extended ATT" pitchFamily="2" charset="0"/>
              </a:rPr>
              <a:t>Postup: </a:t>
            </a:r>
            <a:r>
              <a:rPr lang="sk-SK" sz="2400" dirty="0" smtClean="0">
                <a:latin typeface="Microstyle Bold Extended ATT" pitchFamily="2" charset="0"/>
              </a:rPr>
              <a:t>Dobre si obrázky pozri a zamysli sa nad:</a:t>
            </a:r>
          </a:p>
          <a:p>
            <a:pPr marL="342900" indent="-342900">
              <a:buNone/>
            </a:pPr>
            <a:r>
              <a:rPr lang="sk-SK" sz="2400" b="1" dirty="0" smtClean="0">
                <a:latin typeface="Microstyle Bold Extended ATT" pitchFamily="2" charset="0"/>
              </a:rPr>
              <a:t>Výskum: 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sk-SK" sz="2400" dirty="0" smtClean="0">
                <a:latin typeface="Microstyle Bold Extended ATT" pitchFamily="2" charset="0"/>
              </a:rPr>
              <a:t>Pomenuj činnosti na obrázkoch.</a:t>
            </a:r>
          </a:p>
          <a:p>
            <a:pPr marL="1371600" lvl="3" indent="-457200">
              <a:buClrTx/>
              <a:buSzPct val="100000"/>
              <a:buFont typeface="+mj-lt"/>
              <a:buAutoNum type="arabicPeriod" startAt="2"/>
            </a:pPr>
            <a:r>
              <a:rPr lang="sk-SK" sz="2400" dirty="0" smtClean="0">
                <a:latin typeface="Microstyle Bold Extended ATT" pitchFamily="2" charset="0"/>
              </a:rPr>
              <a:t>Pri ktorých činnostiach na obrázkoch využívame pohyb vzduchu?</a:t>
            </a:r>
          </a:p>
          <a:p>
            <a:pPr marL="2377440" lvl="7" indent="-457200">
              <a:buClrTx/>
              <a:buSzPct val="100000"/>
              <a:buFont typeface="+mj-lt"/>
              <a:buAutoNum type="arabicPeriod" startAt="3"/>
            </a:pPr>
            <a:r>
              <a:rPr lang="sk-SK" sz="2400" dirty="0" smtClean="0">
                <a:latin typeface="Microstyle Bold Extended ATT" pitchFamily="2" charset="0"/>
              </a:rPr>
              <a:t>Vysvetli prečo je to tak. </a:t>
            </a:r>
          </a:p>
          <a:p>
            <a:pPr marL="342900" indent="-342900">
              <a:buNone/>
            </a:pPr>
            <a:endParaRPr lang="sk-SK" sz="2400" b="1" dirty="0" smtClean="0">
              <a:latin typeface="Microstyle Bold Extended ATT" pitchFamily="2" charset="0"/>
            </a:endParaRPr>
          </a:p>
          <a:p>
            <a:pPr marL="342900" indent="-342900" algn="ctr">
              <a:buNone/>
            </a:pPr>
            <a:endParaRPr lang="en-US" sz="1800" dirty="0">
              <a:latin typeface="Microstyle Bold Extended ATT" pitchFamily="2" charset="0"/>
            </a:endParaRPr>
          </a:p>
        </p:txBody>
      </p:sp>
      <p:pic>
        <p:nvPicPr>
          <p:cNvPr id="2050" name="Picture 2" descr="C:\Documents and Settings\Uzivatel\My Documents\gify\mrak2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215206" y="4786322"/>
            <a:ext cx="1500198" cy="1714512"/>
          </a:xfrm>
          <a:prstGeom prst="rect">
            <a:avLst/>
          </a:prstGeom>
          <a:noFill/>
        </p:spPr>
      </p:pic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9158" y="714356"/>
            <a:ext cx="8024842" cy="609600"/>
          </a:xfrm>
        </p:spPr>
        <p:txBody>
          <a:bodyPr>
            <a:noAutofit/>
          </a:bodyPr>
          <a:lstStyle/>
          <a:p>
            <a:r>
              <a:rPr lang="sk-SK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tyle Bold Extended ATT" pitchFamily="2" charset="0"/>
              </a:rPr>
              <a:t>Ako využívame pohyb vzduchu?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tyle Bold Extended ATT" pitchFamily="2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428736"/>
            <a:ext cx="8077200" cy="3905264"/>
          </a:xfrm>
        </p:spPr>
        <p:txBody>
          <a:bodyPr/>
          <a:lstStyle/>
          <a:p>
            <a:pPr marL="0" indent="0" algn="ctr">
              <a:buNone/>
            </a:pPr>
            <a:r>
              <a:rPr lang="sk-SK" sz="2400" b="1" dirty="0" smtClean="0">
                <a:solidFill>
                  <a:srgbClr val="C00000"/>
                </a:solidFill>
                <a:latin typeface="Microstyle Bold Extended ATT" pitchFamily="2" charset="0"/>
              </a:rPr>
              <a:t>Našiel som tam tieto činnosti.</a:t>
            </a:r>
          </a:p>
          <a:p>
            <a:pPr marL="0" indent="0" algn="ctr">
              <a:buNone/>
            </a:pPr>
            <a:endParaRPr lang="en-US" sz="1800" dirty="0">
              <a:latin typeface="Microstyle Bold Extended ATT" pitchFamily="2" charset="0"/>
            </a:endParaRPr>
          </a:p>
        </p:txBody>
      </p:sp>
      <p:pic>
        <p:nvPicPr>
          <p:cNvPr id="1026" name="Picture 2" descr="C:\Documents and Settings\Uzivatel\My Documents\gify\sarkan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2071678"/>
            <a:ext cx="1981200" cy="1371600"/>
          </a:xfrm>
          <a:prstGeom prst="rect">
            <a:avLst/>
          </a:prstGeom>
          <a:noFill/>
        </p:spPr>
      </p:pic>
      <p:pic>
        <p:nvPicPr>
          <p:cNvPr id="1027" name="Picture 3" descr="C:\Documents and Settings\Uzivatel\My Documents\obrazky\vrtulky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3714752"/>
            <a:ext cx="947742" cy="962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8" name="Picture 4" descr="C:\Documents and Settings\Uzivatel\My Documents\obrazky\veterny_mlyn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57752" y="2214554"/>
            <a:ext cx="1028705" cy="1262502"/>
          </a:xfrm>
          <a:prstGeom prst="rect">
            <a:avLst/>
          </a:prstGeom>
          <a:noFill/>
        </p:spPr>
      </p:pic>
      <p:pic>
        <p:nvPicPr>
          <p:cNvPr id="1030" name="Picture 6" descr="C:\Documents and Settings\Uzivatel\My Documents\obrazky\sfuknutie_sviecok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3714752"/>
            <a:ext cx="1162050" cy="762000"/>
          </a:xfrm>
          <a:prstGeom prst="rect">
            <a:avLst/>
          </a:prstGeom>
          <a:noFill/>
        </p:spPr>
      </p:pic>
      <p:pic>
        <p:nvPicPr>
          <p:cNvPr id="1031" name="Picture 7" descr="C:\Documents and Settings\Uzivatel\My Documents\obrazky\pupav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58016" y="3643314"/>
            <a:ext cx="1378731" cy="9191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32" name="Picture 8" descr="C:\Documents and Settings\Uzivatel\My Documents\obrazky\let_balona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858016" y="2071678"/>
            <a:ext cx="857256" cy="1143008"/>
          </a:xfrm>
          <a:prstGeom prst="rect">
            <a:avLst/>
          </a:prstGeom>
          <a:noFill/>
        </p:spPr>
      </p:pic>
      <p:pic>
        <p:nvPicPr>
          <p:cNvPr id="1033" name="Picture 9" descr="C:\Documents and Settings\Uzivatel\My Documents\obrazky\oslava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643438" y="4857760"/>
            <a:ext cx="1456259" cy="1428760"/>
          </a:xfrm>
          <a:prstGeom prst="rect">
            <a:avLst/>
          </a:prstGeom>
          <a:noFill/>
        </p:spPr>
      </p:pic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5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35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0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9158" y="714356"/>
            <a:ext cx="8024842" cy="609600"/>
          </a:xfrm>
        </p:spPr>
        <p:txBody>
          <a:bodyPr>
            <a:noAutofit/>
          </a:bodyPr>
          <a:lstStyle/>
          <a:p>
            <a:r>
              <a:rPr lang="sk-SK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tyle Bold Extended ATT" pitchFamily="2" charset="0"/>
              </a:rPr>
              <a:t>Ako využívame pohyb vzduchu?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tyle Bold Extended ATT" pitchFamily="2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428736"/>
            <a:ext cx="8077200" cy="47149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400" b="1" dirty="0" smtClean="0">
                <a:latin typeface="Microstyle Bold Extended ATT" pitchFamily="2" charset="0"/>
              </a:rPr>
              <a:t>Odpoveď: </a:t>
            </a:r>
            <a:r>
              <a:rPr lang="sk-SK" sz="2400" dirty="0" smtClean="0">
                <a:latin typeface="Microstyle Bold Extended ATT" pitchFamily="2" charset="0"/>
              </a:rPr>
              <a:t>1. otázka výskumu</a:t>
            </a:r>
            <a:r>
              <a:rPr lang="sk-SK" sz="2400" b="1" dirty="0" smtClean="0">
                <a:latin typeface="Microstyle Bold Extended ATT" pitchFamily="2" charset="0"/>
              </a:rPr>
              <a:t> </a:t>
            </a:r>
            <a:endParaRPr lang="en-US" sz="2400" b="1" dirty="0">
              <a:latin typeface="Microstyle Bold Extended ATT" pitchFamily="2" charset="0"/>
            </a:endParaRPr>
          </a:p>
        </p:txBody>
      </p:sp>
      <p:graphicFrame>
        <p:nvGraphicFramePr>
          <p:cNvPr id="13" name="Diagram 12"/>
          <p:cNvGraphicFramePr/>
          <p:nvPr/>
        </p:nvGraphicFramePr>
        <p:xfrm>
          <a:off x="2000232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Graphic spid="1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785794"/>
            <a:ext cx="7643866" cy="60960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tyle Bold Extended ATT" pitchFamily="2" charset="0"/>
              </a:rPr>
              <a:t>Ako využívame pohyb vzduchu?</a:t>
            </a:r>
            <a:endParaRPr lang="en-US" sz="3600" dirty="0">
              <a:latin typeface="Microstyle Bold Extended ATT" pitchFamily="2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571612"/>
            <a:ext cx="8077200" cy="4714908"/>
          </a:xfrm>
        </p:spPr>
        <p:txBody>
          <a:bodyPr>
            <a:normAutofit/>
          </a:bodyPr>
          <a:lstStyle/>
          <a:p>
            <a:pPr marL="342900" indent="-342900" algn="ctr">
              <a:buNone/>
            </a:pPr>
            <a:r>
              <a:rPr lang="sk-SK" sz="2400" b="1" dirty="0" smtClean="0">
                <a:latin typeface="Microstyle Bold Extended ATT" pitchFamily="2" charset="0"/>
              </a:rPr>
              <a:t>Odpoveď</a:t>
            </a:r>
            <a:r>
              <a:rPr lang="sk-SK" sz="2400" dirty="0" smtClean="0">
                <a:latin typeface="Microstyle Bold Extended ATT" pitchFamily="2" charset="0"/>
              </a:rPr>
              <a:t>: 2. otázka výskumu</a:t>
            </a:r>
          </a:p>
          <a:p>
            <a:pPr marL="457200" indent="-457200" algn="ctr">
              <a:buClrTx/>
              <a:buSzPct val="100000"/>
              <a:buFont typeface="Wingdings" pitchFamily="2" charset="2"/>
              <a:buChar char="Ø"/>
            </a:pPr>
            <a:r>
              <a:rPr lang="sk-SK" sz="2400" b="1" dirty="0" smtClean="0">
                <a:latin typeface="Microstyle Bold Extended ATT" pitchFamily="2" charset="0"/>
              </a:rPr>
              <a:t>Na všetky uvedené činnosti využívame pohyb vzduchu.</a:t>
            </a:r>
          </a:p>
          <a:p>
            <a:pPr marL="457200" indent="-457200" algn="ctr">
              <a:buClrTx/>
              <a:buSzPct val="100000"/>
              <a:buNone/>
            </a:pPr>
            <a:endParaRPr lang="sk-SK" sz="2400" dirty="0" smtClean="0">
              <a:latin typeface="Microstyle Bold Extended ATT" pitchFamily="2" charset="0"/>
            </a:endParaRPr>
          </a:p>
          <a:p>
            <a:pPr marL="457200" indent="-457200" algn="ctr">
              <a:buClrTx/>
              <a:buSzPct val="100000"/>
              <a:buFont typeface="+mj-lt"/>
              <a:buAutoNum type="arabicPeriod" startAt="3"/>
            </a:pPr>
            <a:r>
              <a:rPr lang="sk-SK" sz="2400" dirty="0" smtClean="0">
                <a:latin typeface="Microstyle Bold Extended ATT" pitchFamily="2" charset="0"/>
              </a:rPr>
              <a:t>otázka výskumu</a:t>
            </a:r>
          </a:p>
          <a:p>
            <a:pPr marL="457200" indent="-457200" algn="ctr">
              <a:buClrTx/>
              <a:buSzPct val="100000"/>
              <a:buFont typeface="Wingdings" pitchFamily="2" charset="2"/>
              <a:buChar char="Ø"/>
            </a:pPr>
            <a:r>
              <a:rPr lang="sk-SK" sz="2400" b="1" dirty="0" smtClean="0">
                <a:latin typeface="Microstyle Bold Extended ATT" pitchFamily="2" charset="0"/>
              </a:rPr>
              <a:t>Bez toho, aby sa vzduch hýbal nemôžeme vykonávať tieto činnosti. </a:t>
            </a:r>
          </a:p>
          <a:p>
            <a:pPr marL="457200" indent="-457200" algn="ctr">
              <a:buClrTx/>
              <a:buSzPct val="100000"/>
              <a:buFont typeface="Wingdings" pitchFamily="2" charset="2"/>
              <a:buChar char="Ø"/>
            </a:pPr>
            <a:endParaRPr lang="sk-SK" sz="2400" dirty="0" smtClean="0">
              <a:latin typeface="Microstyle Bold Extended ATT" pitchFamily="2" charset="0"/>
            </a:endParaRPr>
          </a:p>
          <a:p>
            <a:pPr marL="457200" indent="-457200" algn="ctr">
              <a:buClrTx/>
              <a:buSzPct val="100000"/>
              <a:buFont typeface="Wingdings" pitchFamily="2" charset="2"/>
              <a:buChar char="Ø"/>
            </a:pPr>
            <a:endParaRPr lang="sk-SK" sz="2400" dirty="0" smtClean="0">
              <a:latin typeface="Microstyle Bold Extended ATT" pitchFamily="2" charset="0"/>
            </a:endParaRPr>
          </a:p>
          <a:p>
            <a:pPr marL="457200" indent="-457200" algn="ctr">
              <a:buClrTx/>
              <a:buSzPct val="100000"/>
              <a:buNone/>
            </a:pPr>
            <a:endParaRPr lang="sk-SK" sz="2400" dirty="0" smtClean="0">
              <a:latin typeface="Microstyle Bold Extended ATT" pitchFamily="2" charset="0"/>
            </a:endParaRPr>
          </a:p>
          <a:p>
            <a:pPr marL="342900" indent="-342900" algn="ctr">
              <a:buNone/>
            </a:pPr>
            <a:endParaRPr lang="en-US" sz="2400" dirty="0">
              <a:latin typeface="Microstyle Bold Extended ATT" pitchFamily="2" charset="0"/>
            </a:endParaRPr>
          </a:p>
        </p:txBody>
      </p:sp>
      <p:pic>
        <p:nvPicPr>
          <p:cNvPr id="3074" name="Picture 2" descr="C:\Documents and Settings\Uzivatel\My Documents\obrazky\potlesk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4714884"/>
            <a:ext cx="1188276" cy="1143008"/>
          </a:xfrm>
          <a:prstGeom prst="rect">
            <a:avLst/>
          </a:prstGeom>
          <a:noFill/>
        </p:spPr>
      </p:pic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785794"/>
            <a:ext cx="7643866" cy="60960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tyle Bold Extended ATT" pitchFamily="2" charset="0"/>
              </a:rPr>
              <a:t>Ako využívame pohyb vzduchu?</a:t>
            </a:r>
            <a:endParaRPr lang="en-US" sz="3600" dirty="0">
              <a:latin typeface="Microstyle Bold Extended ATT" pitchFamily="2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571612"/>
            <a:ext cx="8077200" cy="4714908"/>
          </a:xfrm>
        </p:spPr>
        <p:txBody>
          <a:bodyPr>
            <a:normAutofit/>
          </a:bodyPr>
          <a:lstStyle/>
          <a:p>
            <a:pPr marL="342900" indent="-342900" algn="ctr">
              <a:buNone/>
            </a:pPr>
            <a:r>
              <a:rPr lang="sk-SK" sz="2400" b="1" dirty="0" smtClean="0">
                <a:latin typeface="Microstyle Bold Extended ATT" pitchFamily="2" charset="0"/>
              </a:rPr>
              <a:t>2. Tvorivá úloha</a:t>
            </a:r>
          </a:p>
          <a:p>
            <a:pPr marL="342900" indent="-342900" algn="ctr">
              <a:buNone/>
            </a:pPr>
            <a:endParaRPr lang="sk-SK" sz="2400" b="1" dirty="0" smtClean="0">
              <a:latin typeface="Microstyle Bold Extended ATT" pitchFamily="2" charset="0"/>
            </a:endParaRPr>
          </a:p>
          <a:p>
            <a:pPr marL="342900" indent="-342900">
              <a:buNone/>
            </a:pPr>
            <a:r>
              <a:rPr lang="sk-SK" sz="2400" b="1" dirty="0" smtClean="0">
                <a:latin typeface="Microstyle Bold Extended ATT" pitchFamily="2" charset="0"/>
              </a:rPr>
              <a:t>Pomôcky: </a:t>
            </a:r>
            <a:r>
              <a:rPr lang="sk-SK" sz="2400" dirty="0" smtClean="0">
                <a:latin typeface="Microstyle Bold Extended ATT" pitchFamily="2" charset="0"/>
              </a:rPr>
              <a:t>Pracovný list,     </a:t>
            </a:r>
            <a:r>
              <a:rPr lang="sk-SK" sz="2400" b="1" dirty="0" smtClean="0">
                <a:latin typeface="Microstyle Bold Extended ATT" pitchFamily="2" charset="0"/>
              </a:rPr>
              <a:t>.</a:t>
            </a:r>
          </a:p>
          <a:p>
            <a:pPr marL="342900" indent="-342900">
              <a:buNone/>
            </a:pPr>
            <a:r>
              <a:rPr lang="sk-SK" sz="2400" b="1" dirty="0" smtClean="0">
                <a:latin typeface="Microstyle Bold Extended ATT" pitchFamily="2" charset="0"/>
              </a:rPr>
              <a:t>Postup: </a:t>
            </a:r>
            <a:r>
              <a:rPr lang="sk-SK" sz="2400" dirty="0" smtClean="0">
                <a:latin typeface="Microstyle Bold Extended ATT" pitchFamily="2" charset="0"/>
              </a:rPr>
              <a:t>Zamysli sa.</a:t>
            </a:r>
          </a:p>
          <a:p>
            <a:pPr marL="342900" indent="-342900">
              <a:buNone/>
            </a:pPr>
            <a:r>
              <a:rPr lang="sk-SK" sz="2400" b="1" dirty="0" smtClean="0">
                <a:latin typeface="Microstyle Bold Extended ATT" pitchFamily="2" charset="0"/>
              </a:rPr>
              <a:t>Výskum:</a:t>
            </a:r>
          </a:p>
          <a:p>
            <a:pPr marL="1645920" lvl="4" indent="-457200" algn="ctr">
              <a:buClrTx/>
              <a:buSzPct val="100000"/>
              <a:buFont typeface="+mj-lt"/>
              <a:buAutoNum type="arabicPeriod"/>
            </a:pPr>
            <a:r>
              <a:rPr lang="sk-SK" sz="2400" dirty="0" smtClean="0">
                <a:latin typeface="Microstyle Bold Extended ATT" pitchFamily="2" charset="0"/>
              </a:rPr>
              <a:t>Pri akých činnostiach ešte využíva človek vzduch?</a:t>
            </a:r>
          </a:p>
          <a:p>
            <a:pPr marL="1645920" lvl="4" indent="-457200" algn="ctr">
              <a:buClrTx/>
              <a:buSzPct val="100000"/>
              <a:buFont typeface="+mj-lt"/>
              <a:buAutoNum type="arabicPeriod"/>
            </a:pPr>
            <a:r>
              <a:rPr lang="sk-SK" sz="2400" dirty="0" smtClean="0">
                <a:latin typeface="Microstyle Bold Extended ATT" pitchFamily="2" charset="0"/>
              </a:rPr>
              <a:t>Odpovede nakresli do pripravenej tabuľky v pracovnom liste.</a:t>
            </a:r>
            <a:endParaRPr lang="en-US" sz="2400" dirty="0">
              <a:latin typeface="Microstyle Bold Extended ATT" pitchFamily="2" charset="0"/>
            </a:endParaRPr>
          </a:p>
        </p:txBody>
      </p:sp>
      <p:pic>
        <p:nvPicPr>
          <p:cNvPr id="4098" name="Picture 2" descr="C:\Documents and Settings\Uzivatel\My Documents\obrazky\mozog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2285992"/>
            <a:ext cx="642942" cy="584059"/>
          </a:xfrm>
          <a:prstGeom prst="rect">
            <a:avLst/>
          </a:prstGeom>
          <a:noFill/>
        </p:spPr>
      </p:pic>
      <p:pic>
        <p:nvPicPr>
          <p:cNvPr id="4099" name="Picture 3" descr="C:\Documents and Settings\Uzivatel\My Documents\obrazky\ventilstor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42" y="5500702"/>
            <a:ext cx="952500" cy="904875"/>
          </a:xfrm>
          <a:prstGeom prst="rect">
            <a:avLst/>
          </a:prstGeom>
          <a:noFill/>
        </p:spPr>
      </p:pic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95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30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071538" y="1857364"/>
            <a:ext cx="7851648" cy="1828800"/>
          </a:xfrm>
        </p:spPr>
        <p:txBody>
          <a:bodyPr/>
          <a:lstStyle/>
          <a:p>
            <a:pPr algn="ctr"/>
            <a:r>
              <a:rPr lang="sk-SK" dirty="0" smtClean="0"/>
              <a:t>Dovidenia! </a:t>
            </a:r>
            <a:endParaRPr lang="sk-SK" dirty="0"/>
          </a:p>
        </p:txBody>
      </p:sp>
      <p:pic>
        <p:nvPicPr>
          <p:cNvPr id="3" name="Picture 2" descr="C:\Documents and Settings\Uzivatel\My Documents\obrazky\jesen_a_vzduch\vzduch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3857628"/>
            <a:ext cx="2687877" cy="2247897"/>
          </a:xfrm>
          <a:prstGeom prst="rect">
            <a:avLst/>
          </a:prstGeom>
          <a:noFill/>
        </p:spPr>
      </p:pic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6324600" cy="457200"/>
          </a:xfrm>
          <a:noFill/>
          <a:ln/>
        </p:spPr>
        <p:txBody>
          <a:bodyPr/>
          <a:lstStyle/>
          <a:p>
            <a:r>
              <a:rPr lang="sk-SK" sz="2400" b="1" dirty="0" smtClean="0">
                <a:solidFill>
                  <a:srgbClr val="FFCC00"/>
                </a:solidFill>
                <a:latin typeface="Microstyle Bold Extended ATT" pitchFamily="2" charset="0"/>
              </a:rPr>
              <a:t>Z</a:t>
            </a:r>
            <a:r>
              <a:rPr lang="sk-SK" sz="2400" b="1" dirty="0" smtClean="0">
                <a:solidFill>
                  <a:srgbClr val="FFCC00"/>
                </a:solidFill>
                <a:latin typeface="Microstyle Bold Extended ATT" pitchFamily="2" charset="0"/>
              </a:rPr>
              <a:t>droj</a:t>
            </a:r>
            <a:endParaRPr lang="en-US" sz="2400" b="1" dirty="0">
              <a:solidFill>
                <a:srgbClr val="FFCC00"/>
              </a:solidFill>
              <a:latin typeface="Microstyle Bold Extended ATT" pitchFamily="2" charset="0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762000"/>
            <a:ext cx="8077200" cy="5029200"/>
          </a:xfrm>
          <a:noFill/>
          <a:ln/>
        </p:spPr>
        <p:txBody>
          <a:bodyPr/>
          <a:lstStyle/>
          <a:p>
            <a:pPr marL="342900" indent="-342900"/>
            <a:r>
              <a:rPr lang="en-US" sz="1800" dirty="0" smtClean="0">
                <a:latin typeface="Microstyle Bold Extended ATT" pitchFamily="2" charset="0"/>
                <a:hlinkClick r:id="rId3"/>
              </a:rPr>
              <a:t>http://office.microsoft.com/sk-sk/images/?CTT=97</a:t>
            </a:r>
            <a:endParaRPr lang="sk-SK" sz="1800" dirty="0" smtClean="0">
              <a:latin typeface="Microstyle Bold Extended ATT" pitchFamily="2" charset="0"/>
            </a:endParaRPr>
          </a:p>
          <a:p>
            <a:pPr marL="342900" indent="-342900"/>
            <a:r>
              <a:rPr lang="en-US" sz="1800" dirty="0" smtClean="0">
                <a:latin typeface="Microstyle Bold Extended ATT" pitchFamily="2" charset="0"/>
                <a:hlinkClick r:id="rId4"/>
              </a:rPr>
              <a:t>http://www.beruska8.cz/odkazy/gif.htm</a:t>
            </a:r>
            <a:endParaRPr lang="sk-SK" sz="1800" dirty="0" smtClean="0">
              <a:latin typeface="Microstyle Bold Extended ATT" pitchFamily="2" charset="0"/>
            </a:endParaRPr>
          </a:p>
          <a:p>
            <a:pPr marL="342900" indent="-342900"/>
            <a:r>
              <a:rPr lang="en-US" sz="1800" dirty="0" smtClean="0">
                <a:latin typeface="Microstyle Bold Extended ATT" pitchFamily="2" charset="0"/>
                <a:hlinkClick r:id="rId5"/>
              </a:rPr>
              <a:t>http://www.gify.nou.cz/index.htm</a:t>
            </a:r>
            <a:endParaRPr lang="sk-SK" sz="1800" dirty="0" smtClean="0">
              <a:latin typeface="Microstyle Bold Extended ATT" pitchFamily="2" charset="0"/>
            </a:endParaRPr>
          </a:p>
          <a:p>
            <a:r>
              <a:rPr lang="sk-SK" sz="1800" dirty="0" err="1" smtClean="0"/>
              <a:t>Wiegerová</a:t>
            </a:r>
            <a:r>
              <a:rPr lang="sk-SK" sz="1800" dirty="0" smtClean="0"/>
              <a:t>, Adriana -  </a:t>
            </a:r>
            <a:r>
              <a:rPr lang="sk-SK" sz="1800" dirty="0" err="1" smtClean="0"/>
              <a:t>Česlová</a:t>
            </a:r>
            <a:r>
              <a:rPr lang="sk-SK" sz="1800" dirty="0" smtClean="0"/>
              <a:t>, Gabriela - </a:t>
            </a:r>
            <a:r>
              <a:rPr lang="sk-SK" sz="1800" dirty="0" err="1" smtClean="0"/>
              <a:t>Kopáčová</a:t>
            </a:r>
            <a:r>
              <a:rPr lang="sk-SK" sz="1800" dirty="0" smtClean="0"/>
              <a:t>, Janka. </a:t>
            </a:r>
            <a:r>
              <a:rPr lang="sk-SK" sz="1800" i="1" dirty="0" smtClean="0"/>
              <a:t>Prírodoveda pre 2. ročník základných škôl</a:t>
            </a:r>
            <a:r>
              <a:rPr lang="sk-SK" sz="1800" dirty="0" smtClean="0"/>
              <a:t>. 1. vydanie. Bratislava : Slovenské pedagogické nakladateľstvo, 2009. 64 s. ISBN 978-80-10-01797-3</a:t>
            </a:r>
            <a:endParaRPr lang="en-US" sz="1800" dirty="0" smtClean="0"/>
          </a:p>
          <a:p>
            <a:r>
              <a:rPr lang="sk-SK" sz="1800" dirty="0" smtClean="0"/>
              <a:t>Žigová, Lucia - </a:t>
            </a:r>
            <a:r>
              <a:rPr lang="sk-SK" sz="1800" dirty="0" err="1" smtClean="0"/>
              <a:t>Jančichová</a:t>
            </a:r>
            <a:r>
              <a:rPr lang="sk-SK" sz="1800" dirty="0" smtClean="0"/>
              <a:t>, Adriana - </a:t>
            </a:r>
            <a:r>
              <a:rPr lang="sk-SK" sz="1800" dirty="0" err="1" smtClean="0"/>
              <a:t>Doušková</a:t>
            </a:r>
            <a:r>
              <a:rPr lang="sk-SK" sz="1800" dirty="0" smtClean="0"/>
              <a:t>, Alena. </a:t>
            </a:r>
            <a:r>
              <a:rPr lang="sk-SK" sz="1800" i="1" dirty="0" smtClean="0"/>
              <a:t>Metodická príručka Prírodoveda pre 2. ročník základných škôl</a:t>
            </a:r>
            <a:r>
              <a:rPr lang="sk-SK" sz="1800" dirty="0" smtClean="0"/>
              <a:t>. 1. vydanie. Bratislava : </a:t>
            </a:r>
            <a:r>
              <a:rPr lang="sk-SK" sz="1800" dirty="0" err="1" smtClean="0"/>
              <a:t>Orbis</a:t>
            </a:r>
            <a:r>
              <a:rPr lang="sk-SK" sz="1800" dirty="0" smtClean="0"/>
              <a:t> </a:t>
            </a:r>
            <a:r>
              <a:rPr lang="sk-SK" sz="1800" dirty="0" err="1" smtClean="0"/>
              <a:t>Pictus</a:t>
            </a:r>
            <a:r>
              <a:rPr lang="sk-SK" sz="1800" dirty="0" smtClean="0"/>
              <a:t>. 84 s. ISBN 978-80-7158-976-1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endParaRPr lang="sk-SK" sz="1800" dirty="0" smtClean="0">
              <a:latin typeface="Microstyle Bold Extended ATT" pitchFamily="2" charset="0"/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066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066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0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0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/>
      <p:bldP spid="70661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</TotalTime>
  <Words>286</Words>
  <Application>Microsoft PowerPoint</Application>
  <PresentationFormat>Prezentácia na obrazovke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Tok</vt:lpstr>
      <vt:lpstr>Ja a veci okolo mňa</vt:lpstr>
      <vt:lpstr>Využitie vlastností vzduchu</vt:lpstr>
      <vt:lpstr>Ako využívame pohyb vzduchu?</vt:lpstr>
      <vt:lpstr>Ako využívame pohyb vzduchu?</vt:lpstr>
      <vt:lpstr>Ako využívame pohyb vzduchu?</vt:lpstr>
      <vt:lpstr>Ako využívame pohyb vzduchu?</vt:lpstr>
      <vt:lpstr>Ako využívame pohyb vzduchu?</vt:lpstr>
      <vt:lpstr>Dovidenia! </vt:lpstr>
      <vt:lpstr>Zdroj</vt:lpstr>
    </vt:vector>
  </TitlesOfParts>
  <Company>Lenovo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 a veci okolo mňa</dc:title>
  <dc:creator>Lenovo User</dc:creator>
  <cp:lastModifiedBy>Lenovo User</cp:lastModifiedBy>
  <cp:revision>37</cp:revision>
  <dcterms:created xsi:type="dcterms:W3CDTF">2010-06-12T16:50:10Z</dcterms:created>
  <dcterms:modified xsi:type="dcterms:W3CDTF">2010-07-23T07:32:42Z</dcterms:modified>
</cp:coreProperties>
</file>