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2" r:id="rId3"/>
    <p:sldId id="273" r:id="rId4"/>
    <p:sldId id="271" r:id="rId5"/>
    <p:sldId id="277" r:id="rId6"/>
    <p:sldId id="276" r:id="rId7"/>
    <p:sldId id="275" r:id="rId8"/>
    <p:sldId id="274" r:id="rId9"/>
    <p:sldId id="270" r:id="rId10"/>
    <p:sldId id="269" r:id="rId11"/>
    <p:sldId id="278" r:id="rId12"/>
    <p:sldId id="27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336699"/>
    <a:srgbClr val="3366CC"/>
    <a:srgbClr val="0099C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07" autoAdjust="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F04F9B-4297-4220-8239-21AB7E4C586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FE8D-81AA-4DDA-A62D-EA3F57E4CC4F}" type="datetimeFigureOut">
              <a:rPr lang="en-US" smtClean="0"/>
              <a:pPr/>
              <a:t>10/10/2010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E6E42-A59C-4171-9A1B-2A0EDEA1EB8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09600"/>
          </a:xfrm>
        </p:spPr>
        <p:txBody>
          <a:bodyPr/>
          <a:lstStyle>
            <a:lvl1pPr>
              <a:defRPr sz="66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5BF4814-123C-420C-90CF-830AEDF287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228600"/>
          </a:xfrm>
        </p:spPr>
        <p:txBody>
          <a:bodyPr/>
          <a:lstStyle>
            <a:lvl1pPr marL="0" indent="0" algn="ctr">
              <a:defRPr sz="2000" b="0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8862-DCB7-41A7-B624-72744484E8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6477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6477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25AF2-7B67-47BA-A4B7-F19BC9E910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</p:spPr>
        <p:txBody>
          <a:bodyPr/>
          <a:lstStyle>
            <a:lvl1pPr>
              <a:defRPr/>
            </a:lvl1pPr>
          </a:lstStyle>
          <a:p>
            <a:fld id="{D8A42CFE-3059-4BF5-9773-F651B81D09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F1C4-45A8-4A08-A5F3-658635F9FC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9DBC-8C53-4ACC-92EE-138DC88615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8E86B-18E2-427F-9D21-55DDF21D14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10D32-C9E5-418B-838B-D638D4149A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6B35-3654-40AC-BAA9-FC685537A5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F1AE-1A2A-447E-93C5-B0DC2366AF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5FE0A-166F-4B50-9CC6-0DD18FE130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B75D7-DD26-497F-A2C6-5BA3EA1B10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Eras Bold IT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Eras Bold ITC" pitchFamily="34" charset="0"/>
              </a:defRPr>
            </a:lvl1pPr>
          </a:lstStyle>
          <a:p>
            <a:r>
              <a:rPr lang="en-US" dirty="0" smtClean="0"/>
              <a:t>Mgr. Ivana Pohlová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Bold ITC" pitchFamily="34" charset="0"/>
              </a:defRPr>
            </a:lvl1pPr>
          </a:lstStyle>
          <a:p>
            <a:fld id="{11C9A9DB-A1DE-473A-8C70-B980E544C5F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50000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50000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50000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sk-sk/images/?CTT=9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42984"/>
            <a:ext cx="9144000" cy="914384"/>
          </a:xfrm>
        </p:spPr>
        <p:txBody>
          <a:bodyPr/>
          <a:lstStyle/>
          <a:p>
            <a:r>
              <a:rPr lang="sk-SK" dirty="0" smtClean="0"/>
              <a:t>Ja a veci okolo mňa</a:t>
            </a: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285992"/>
            <a:ext cx="9144000" cy="11430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3200" b="1" dirty="0" smtClean="0"/>
              <a:t>Jeseň a vzduch</a:t>
            </a:r>
          </a:p>
          <a:p>
            <a:pPr>
              <a:lnSpc>
                <a:spcPct val="90000"/>
              </a:lnSpc>
            </a:pPr>
            <a:r>
              <a:rPr lang="sk-SK" sz="3200" b="1" dirty="0" smtClean="0"/>
              <a:t>Prečo vzduch nevidíme</a:t>
            </a:r>
          </a:p>
          <a:p>
            <a:pPr>
              <a:lnSpc>
                <a:spcPct val="90000"/>
              </a:lnSpc>
            </a:pPr>
            <a:endParaRPr lang="en-US" sz="3200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3075" name="Picture 3" descr="C:\Documents and Settings\Uzivatel\My Documents\obrazky\jesen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22646"/>
            <a:ext cx="2428892" cy="2920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Akú vôňu má čistý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915168" cy="5029200"/>
          </a:xfrm>
        </p:spPr>
        <p:txBody>
          <a:bodyPr/>
          <a:lstStyle/>
          <a:p>
            <a:pPr marL="0" indent="0" algn="ctr"/>
            <a:r>
              <a:rPr lang="sk-SK" sz="2400" dirty="0" smtClean="0"/>
              <a:t>Odpoveď: ŽIADNU</a:t>
            </a:r>
          </a:p>
          <a:p>
            <a:pPr marL="0" indent="0" algn="ctr"/>
            <a:r>
              <a:rPr lang="sk-SK" sz="2400" dirty="0" smtClean="0"/>
              <a:t>Ak ste náhodou  niečo ucítili, určite to bola vôňa nejakého jedla, stromov, rastlín, živočíchov, ale nie vzduchu.</a:t>
            </a:r>
          </a:p>
          <a:p>
            <a:pPr marL="0" indent="0" algn="ctr"/>
            <a:r>
              <a:rPr lang="sk-SK" sz="2400" dirty="0" smtClean="0"/>
              <a:t>Čistý vzduch nemá ani vôňu ani žiadny pach.</a:t>
            </a:r>
          </a:p>
          <a:p>
            <a:pPr marL="0" indent="0" algn="ctr"/>
            <a:r>
              <a:rPr lang="sk-SK" sz="2400" dirty="0" smtClean="0"/>
              <a:t>To znamená, že tretia vlastnosť vzduchu je, že        	je </a:t>
            </a:r>
          </a:p>
          <a:p>
            <a:pPr marL="0" indent="0" algn="ctr"/>
            <a:r>
              <a:rPr lang="sk-SK" sz="2400" dirty="0" smtClean="0"/>
              <a:t>	BEZ V	ôNE A PACHU.</a:t>
            </a:r>
            <a:endParaRPr lang="en-US" sz="24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28226" y="1357298"/>
            <a:ext cx="2415774" cy="5129226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6" name="Picture 2" descr="C:\Documents and Settings\Uzivatel\My Documents\obrazky\nos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072074"/>
            <a:ext cx="1459376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Kde všade sa nachádza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285860"/>
            <a:ext cx="6486540" cy="5029200"/>
          </a:xfrm>
        </p:spPr>
        <p:txBody>
          <a:bodyPr/>
          <a:lstStyle/>
          <a:p>
            <a:pPr marL="0" indent="0" algn="ctr"/>
            <a:r>
              <a:rPr lang="sk-SK" sz="2400" dirty="0" smtClean="0"/>
              <a:t>3. Pokus</a:t>
            </a:r>
          </a:p>
          <a:p>
            <a:pPr marL="0" indent="0" algn="ctr"/>
            <a:r>
              <a:rPr lang="sk-SK" sz="2400" dirty="0" smtClean="0"/>
              <a:t>Kde všade sa nachádza vzduch?</a:t>
            </a:r>
          </a:p>
          <a:p>
            <a:pPr marL="0" indent="0" algn="ctr"/>
            <a:r>
              <a:rPr lang="sk-SK" sz="2400" dirty="0" smtClean="0"/>
              <a:t>Pomôcky: </a:t>
            </a:r>
            <a:r>
              <a:rPr lang="sk-SK" sz="2400" b="0" dirty="0" smtClean="0"/>
              <a:t>Nádoba s čistou vodou, špongia, </a:t>
            </a:r>
            <a:r>
              <a:rPr lang="sk-SK" sz="2400" b="0" dirty="0" err="1" smtClean="0"/>
              <a:t>sklenná</a:t>
            </a:r>
            <a:r>
              <a:rPr lang="sk-SK" sz="2400" b="0" dirty="0" smtClean="0"/>
              <a:t> </a:t>
            </a:r>
            <a:r>
              <a:rPr lang="sk-SK" sz="2400" b="0" dirty="0" smtClean="0"/>
              <a:t>guľka, kúsok dreva, guma, krieda, čistý chlieb, klbko vlny, kúsok plastu.</a:t>
            </a:r>
          </a:p>
          <a:p>
            <a:pPr marL="0" indent="0" algn="ctr"/>
            <a:r>
              <a:rPr lang="sk-SK" sz="2400" dirty="0" smtClean="0"/>
              <a:t>Postup:</a:t>
            </a:r>
            <a:r>
              <a:rPr lang="sk-SK" sz="2400" b="0" dirty="0" smtClean="0"/>
              <a:t>  Do nádoby s vodou postupne ponor predmety, ktoré si si pripravil.</a:t>
            </a:r>
          </a:p>
          <a:p>
            <a:pPr marL="0" indent="0" algn="ctr"/>
            <a:r>
              <a:rPr lang="sk-SK" sz="2400" dirty="0" smtClean="0"/>
              <a:t>Výskum: 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000" b="0" dirty="0" smtClean="0"/>
              <a:t>Pozoruj povrch predmetu. Nachádzajú sa v ňom malé dierky?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000" b="0" dirty="0" smtClean="0"/>
              <a:t>V ktorých predmetoch sa nachádzal vzduch?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000" b="0" dirty="0" smtClean="0"/>
              <a:t>V ktorých predmetoch sa vzduch nenachádzal?</a:t>
            </a:r>
            <a:endParaRPr lang="en-US" sz="2000" b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7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57883" y="1000107"/>
            <a:ext cx="3149987" cy="54981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Kde všade sa nachádza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1285860"/>
            <a:ext cx="6486540" cy="5334000"/>
          </a:xfrm>
        </p:spPr>
        <p:txBody>
          <a:bodyPr/>
          <a:lstStyle/>
          <a:p>
            <a:pPr marL="0" indent="0"/>
            <a:r>
              <a:rPr lang="sk-SK" sz="2400" dirty="0" smtClean="0"/>
              <a:t>Odpoveď: </a:t>
            </a:r>
          </a:p>
          <a:p>
            <a:pPr marL="0" indent="0"/>
            <a:r>
              <a:rPr lang="sk-SK" sz="2400" b="0" dirty="0" smtClean="0"/>
              <a:t>Niektoré predmety majú v sebe </a:t>
            </a:r>
            <a:r>
              <a:rPr lang="sk-SK" sz="2400" dirty="0" smtClean="0"/>
              <a:t>malé dierky</a:t>
            </a:r>
            <a:r>
              <a:rPr lang="sk-SK" sz="2400" b="0" dirty="0" smtClean="0"/>
              <a:t>. V nich sa nachádza vzduch. Keď daný predmet ponoríš do vody, voda ho vytlačí a vzduch uniká na povrch vodnej hladiny.</a:t>
            </a:r>
          </a:p>
          <a:p>
            <a:pPr marL="0" indent="0"/>
            <a:endParaRPr lang="sk-SK" sz="2400" b="0" dirty="0" smtClean="0"/>
          </a:p>
          <a:p>
            <a:pPr marL="0" indent="0"/>
            <a:endParaRPr lang="sk-SK" sz="2400" b="0" dirty="0" smtClean="0"/>
          </a:p>
          <a:p>
            <a:pPr marL="0" indent="0"/>
            <a:endParaRPr lang="sk-SK" sz="2400" b="0" dirty="0" smtClean="0"/>
          </a:p>
          <a:p>
            <a:pPr marL="0" indent="0"/>
            <a:endParaRPr lang="sk-SK" sz="2400" b="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sk-SK" sz="2000" dirty="0" smtClean="0"/>
              <a:t>Predmety, z ktorých sa nachádzal vzduch:</a:t>
            </a:r>
          </a:p>
          <a:p>
            <a:pPr marL="457200" indent="-457200">
              <a:buSzPct val="100000"/>
            </a:pPr>
            <a:r>
              <a:rPr lang="sk-SK" sz="2000" b="0" dirty="0" smtClean="0"/>
              <a:t>špongia, chlieb, krieda, klbko vlny.</a:t>
            </a: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sk-SK" sz="2000" dirty="0" smtClean="0"/>
              <a:t>Predmety v ktorých sa vzduch nenachádzal:</a:t>
            </a:r>
          </a:p>
          <a:p>
            <a:pPr marL="457200" indent="-457200">
              <a:buSzPct val="100000"/>
            </a:pPr>
            <a:r>
              <a:rPr lang="sk-SK" sz="2000" b="0" dirty="0" smtClean="0"/>
              <a:t>sklo, plast, guma, drevo</a:t>
            </a:r>
          </a:p>
          <a:p>
            <a:pPr marL="457200" indent="-457200">
              <a:buSzPct val="100000"/>
            </a:pPr>
            <a:endParaRPr lang="sk-SK" sz="2000" b="0" dirty="0" smtClean="0"/>
          </a:p>
          <a:p>
            <a:pPr marL="457200" indent="-457200">
              <a:buSzPct val="100000"/>
              <a:buFont typeface="+mj-lt"/>
              <a:buAutoNum type="arabicPeriod" startAt="2"/>
            </a:pPr>
            <a:endParaRPr lang="en-US" sz="2400" b="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89716" y="2071654"/>
            <a:ext cx="2254284" cy="4786346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2143108" y="3214686"/>
            <a:ext cx="3019425" cy="1695450"/>
            <a:chOff x="2214546" y="3500438"/>
            <a:chExt cx="3019425" cy="1695450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4546" y="3500438"/>
              <a:ext cx="301942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Skupina 12"/>
            <p:cNvGrpSpPr/>
            <p:nvPr/>
          </p:nvGrpSpPr>
          <p:grpSpPr>
            <a:xfrm>
              <a:off x="2428860" y="3500438"/>
              <a:ext cx="1919293" cy="1546231"/>
              <a:chOff x="2428860" y="3500438"/>
              <a:chExt cx="1919293" cy="1546231"/>
            </a:xfrm>
          </p:grpSpPr>
          <p:pic>
            <p:nvPicPr>
              <p:cNvPr id="1026" name="Picture 2" descr="C:\Documents and Settings\Uzivatel\My Documents\obrazky\spongia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28860" y="4286256"/>
                <a:ext cx="1876425" cy="760413"/>
              </a:xfrm>
              <a:prstGeom prst="rect">
                <a:avLst/>
              </a:prstGeom>
              <a:noFill/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3500438"/>
                <a:ext cx="1133475" cy="1276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/>
              <a:t>Dovidenia,  </a:t>
            </a:r>
            <a:r>
              <a:rPr lang="sk-SK" sz="6000" dirty="0" smtClean="0"/>
              <a:t>výskumníci!</a:t>
            </a:r>
            <a:endParaRPr lang="en-US" sz="600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6" name="Picture 282" descr="chalk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785926"/>
            <a:ext cx="3443288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Zdroj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486540" cy="3262322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en-US" sz="1800" dirty="0" smtClean="0">
                <a:hlinkClick r:id="rId3"/>
              </a:rPr>
              <a:t>http://office.microsoft.com/sk-sk/images/?CTT=97</a:t>
            </a:r>
            <a:endParaRPr lang="sk-SK" sz="1800" dirty="0" smtClean="0"/>
          </a:p>
          <a:p>
            <a:pPr>
              <a:buFont typeface="Arial" pitchFamily="34" charset="0"/>
              <a:buChar char="•"/>
            </a:pPr>
            <a:r>
              <a:rPr lang="sk-SK" sz="1800" dirty="0" err="1" smtClean="0"/>
              <a:t>Wiegerová</a:t>
            </a:r>
            <a:r>
              <a:rPr lang="sk-SK" sz="1800" dirty="0" smtClean="0"/>
              <a:t>, Adriana -  </a:t>
            </a:r>
            <a:r>
              <a:rPr lang="sk-SK" sz="1800" dirty="0" err="1" smtClean="0"/>
              <a:t>Česlová</a:t>
            </a:r>
            <a:r>
              <a:rPr lang="sk-SK" sz="1800" dirty="0" smtClean="0"/>
              <a:t>, Gabriela - </a:t>
            </a:r>
            <a:r>
              <a:rPr lang="sk-SK" sz="1800" dirty="0" err="1" smtClean="0"/>
              <a:t>Kopáčová</a:t>
            </a:r>
            <a:r>
              <a:rPr lang="sk-SK" sz="1800" dirty="0" smtClean="0"/>
              <a:t>, Janka. </a:t>
            </a:r>
            <a:r>
              <a:rPr lang="sk-SK" sz="1800" i="1" dirty="0" smtClean="0"/>
              <a:t>Prírodoveda pre 2. ročník základných škôl</a:t>
            </a:r>
            <a:r>
              <a:rPr lang="sk-SK" sz="1800" dirty="0" smtClean="0"/>
              <a:t>. 1. vydanie. Bratislava : Slovenské pedagogické nakladateľstvo, 2009. 64 s. ISBN 978-80-10-01797-3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sk-SK" sz="1800" dirty="0" smtClean="0"/>
              <a:t>Žigová, Lucia - </a:t>
            </a:r>
            <a:r>
              <a:rPr lang="sk-SK" sz="1800" dirty="0" err="1" smtClean="0"/>
              <a:t>Jančichová</a:t>
            </a:r>
            <a:r>
              <a:rPr lang="sk-SK" sz="1800" dirty="0" smtClean="0"/>
              <a:t>, Adriana - </a:t>
            </a:r>
            <a:r>
              <a:rPr lang="sk-SK" sz="1800" dirty="0" err="1" smtClean="0"/>
              <a:t>Doušková</a:t>
            </a:r>
            <a:r>
              <a:rPr lang="sk-SK" sz="1800" dirty="0" smtClean="0"/>
              <a:t>, Alena. </a:t>
            </a:r>
            <a:r>
              <a:rPr lang="sk-SK" sz="1800" i="1" dirty="0" smtClean="0"/>
              <a:t>Metodická príručka Prírodoveda pre 2. ročník základných škôl</a:t>
            </a:r>
            <a:r>
              <a:rPr lang="sk-SK" sz="1800" dirty="0" smtClean="0"/>
              <a:t>. 1. vydanie. Bratislava : </a:t>
            </a:r>
            <a:r>
              <a:rPr lang="sk-SK" sz="1800" dirty="0" err="1" smtClean="0"/>
              <a:t>Orbis</a:t>
            </a:r>
            <a:r>
              <a:rPr lang="sk-SK" sz="1800" dirty="0" smtClean="0"/>
              <a:t> </a:t>
            </a:r>
            <a:r>
              <a:rPr lang="sk-SK" sz="1800" dirty="0" err="1" smtClean="0"/>
              <a:t>Pictus</a:t>
            </a:r>
            <a:r>
              <a:rPr lang="sk-SK" sz="1800" dirty="0" smtClean="0"/>
              <a:t>. 84 s. ISBN 978-80-7158-976-1</a:t>
            </a:r>
            <a:endParaRPr lang="en-US" sz="1800" dirty="0" smtClean="0"/>
          </a:p>
          <a:p>
            <a:pPr marL="0" indent="0"/>
            <a:endParaRPr lang="sk-SK" sz="1800" dirty="0" smtClean="0"/>
          </a:p>
          <a:p>
            <a:pPr marL="0" indent="0"/>
            <a:endParaRPr lang="en-US" sz="18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86513" y="457200"/>
            <a:ext cx="2857488" cy="6067083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Obsah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928802"/>
            <a:ext cx="6557978" cy="3981456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</a:pPr>
            <a:r>
              <a:rPr lang="sk-SK" dirty="0" smtClean="0">
                <a:hlinkClick r:id="rId3" action="ppaction://hlinksldjump"/>
              </a:rPr>
              <a:t>Čo je vzduch</a:t>
            </a:r>
            <a:endParaRPr lang="sk-SK" dirty="0" smtClean="0"/>
          </a:p>
          <a:p>
            <a:pPr marL="0" indent="0">
              <a:buFont typeface="Arial" pitchFamily="34" charset="0"/>
              <a:buChar char="•"/>
            </a:pPr>
            <a:r>
              <a:rPr lang="sk-SK" dirty="0" smtClean="0">
                <a:hlinkClick r:id="rId4" action="ppaction://hlinksldjump"/>
              </a:rPr>
              <a:t>Akú farbu má vzduch</a:t>
            </a:r>
            <a:endParaRPr lang="sk-SK" dirty="0" smtClean="0"/>
          </a:p>
          <a:p>
            <a:pPr marL="0" indent="0">
              <a:buFont typeface="Arial" pitchFamily="34" charset="0"/>
              <a:buChar char="•"/>
            </a:pPr>
            <a:r>
              <a:rPr lang="sk-SK" dirty="0" smtClean="0">
                <a:hlinkClick r:id="rId5" action="ppaction://hlinksldjump"/>
              </a:rPr>
              <a:t>Dá sa vzduch tvarovať?</a:t>
            </a:r>
            <a:endParaRPr lang="sk-SK" dirty="0" smtClean="0"/>
          </a:p>
          <a:p>
            <a:pPr marL="0" indent="0">
              <a:buFont typeface="Arial" pitchFamily="34" charset="0"/>
              <a:buChar char="•"/>
            </a:pPr>
            <a:r>
              <a:rPr lang="sk-SK" dirty="0" smtClean="0">
                <a:hlinkClick r:id="rId6" action="ppaction://hlinksldjump"/>
              </a:rPr>
              <a:t>Akú vôňu má čistý vzduch?</a:t>
            </a:r>
            <a:endParaRPr lang="sk-SK" dirty="0" smtClean="0"/>
          </a:p>
          <a:p>
            <a:pPr marL="0" indent="0">
              <a:buFont typeface="Arial" pitchFamily="34" charset="0"/>
              <a:buChar char="•"/>
            </a:pPr>
            <a:r>
              <a:rPr lang="sk-SK" dirty="0" smtClean="0">
                <a:hlinkClick r:id="rId7" action="ppaction://hlinksldjump"/>
              </a:rPr>
              <a:t>Kde všade sa nachádza vzduch?</a:t>
            </a:r>
            <a:endParaRPr lang="sk-SK" dirty="0" smtClean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7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215073" y="1000107"/>
            <a:ext cx="2792797" cy="4874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/>
              <a:t>Čo je vzduch</a:t>
            </a:r>
            <a:endParaRPr lang="en-US" sz="44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08" y="3857628"/>
            <a:ext cx="5772160" cy="2528870"/>
          </a:xfrm>
        </p:spPr>
        <p:txBody>
          <a:bodyPr/>
          <a:lstStyle/>
          <a:p>
            <a:pPr marL="0" indent="0" algn="ctr"/>
            <a:r>
              <a:rPr lang="sk-SK" sz="2400" b="0" dirty="0" smtClean="0"/>
              <a:t>Vzduch je </a:t>
            </a:r>
            <a:r>
              <a:rPr lang="sk-SK" sz="2400" dirty="0" smtClean="0"/>
              <a:t>plynná látka. </a:t>
            </a:r>
          </a:p>
          <a:p>
            <a:pPr marL="0" indent="0" algn="ctr"/>
            <a:r>
              <a:rPr lang="sk-SK" sz="2400" b="0" dirty="0" smtClean="0"/>
              <a:t>Nachádza sa všade okolo nás. Je pre nás veľmi dôležitý. Bez neho by nebol </a:t>
            </a:r>
            <a:r>
              <a:rPr lang="sk-SK" sz="2400" dirty="0" smtClean="0"/>
              <a:t>život na Zemi</a:t>
            </a:r>
            <a:r>
              <a:rPr lang="sk-SK" sz="2400" b="0" dirty="0" smtClean="0"/>
              <a:t>. </a:t>
            </a:r>
          </a:p>
          <a:p>
            <a:pPr marL="0" indent="0"/>
            <a:endParaRPr lang="en-US" sz="24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500174"/>
            <a:ext cx="2348482" cy="4986350"/>
          </a:xfrm>
          <a:noFill/>
          <a:ln/>
        </p:spPr>
      </p:pic>
      <p:pic>
        <p:nvPicPr>
          <p:cNvPr id="2050" name="Picture 2" descr="C:\Documents and Settings\Uzivatel\My Documents\obrazky\vzdu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71480"/>
            <a:ext cx="3986218" cy="3333712"/>
          </a:xfrm>
          <a:prstGeom prst="rect">
            <a:avLst/>
          </a:prstGeom>
          <a:noFill/>
        </p:spPr>
      </p:pic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Akú farbu má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28" y="1428736"/>
            <a:ext cx="5429288" cy="5029200"/>
          </a:xfrm>
        </p:spPr>
        <p:txBody>
          <a:bodyPr/>
          <a:lstStyle/>
          <a:p>
            <a:pPr marL="0" indent="0" algn="ctr"/>
            <a:r>
              <a:rPr lang="sk-SK" sz="2400" b="0" dirty="0" smtClean="0"/>
              <a:t>Zahrajte sa na malých výskumníkov. Zistite, aké </a:t>
            </a:r>
            <a:r>
              <a:rPr lang="sk-SK" sz="2400" dirty="0" smtClean="0"/>
              <a:t>vlastnosti</a:t>
            </a:r>
            <a:r>
              <a:rPr lang="sk-SK" sz="2400" b="0" dirty="0" smtClean="0"/>
              <a:t> má vzduch. </a:t>
            </a:r>
          </a:p>
          <a:p>
            <a:pPr marL="0" indent="0" algn="ctr"/>
            <a:r>
              <a:rPr lang="sk-SK" sz="2000" dirty="0" smtClean="0"/>
              <a:t>1. pokus</a:t>
            </a:r>
          </a:p>
          <a:p>
            <a:pPr marL="0" indent="0" algn="ctr"/>
            <a:r>
              <a:rPr lang="sk-SK" sz="2000" dirty="0" smtClean="0"/>
              <a:t>Pomôcky: </a:t>
            </a:r>
            <a:r>
              <a:rPr lang="sk-SK" sz="2000" b="0" dirty="0" smtClean="0"/>
              <a:t>bezfarebná nádoba s čistou vodou, malá fľaša.</a:t>
            </a:r>
          </a:p>
          <a:p>
            <a:pPr marL="0" indent="0" algn="ctr"/>
            <a:r>
              <a:rPr lang="sk-SK" sz="2000" dirty="0" smtClean="0"/>
              <a:t>Postup</a:t>
            </a:r>
            <a:r>
              <a:rPr lang="sk-SK" sz="2000" b="0" dirty="0" smtClean="0"/>
              <a:t>: Ponor prázdnu fľašu do nádoby s vodou.</a:t>
            </a:r>
          </a:p>
          <a:p>
            <a:pPr marL="0" indent="0" algn="ctr"/>
            <a:r>
              <a:rPr lang="sk-SK" sz="2000" dirty="0" smtClean="0"/>
              <a:t>Výskum: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000" dirty="0" smtClean="0"/>
              <a:t>Čo sa stalo? 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000" dirty="0" smtClean="0"/>
              <a:t>Bola fľaša naozaj prázdna?</a:t>
            </a:r>
          </a:p>
          <a:p>
            <a:pPr marL="0" indent="0" algn="ctr"/>
            <a:endParaRPr lang="sk-SK" sz="2400" dirty="0" smtClean="0"/>
          </a:p>
          <a:p>
            <a:pPr marL="0" indent="0" algn="ctr"/>
            <a:r>
              <a:rPr lang="sk-SK" sz="2400" dirty="0" smtClean="0"/>
              <a:t> </a:t>
            </a:r>
          </a:p>
          <a:p>
            <a:pPr marL="0" indent="0" algn="ctr"/>
            <a:endParaRPr lang="en-US" sz="2400" dirty="0"/>
          </a:p>
        </p:txBody>
      </p:sp>
      <p:pic>
        <p:nvPicPr>
          <p:cNvPr id="1026" name="Picture 2" descr="C:\Documents and Settings\Uzivatel\My Documents\obrazky\lietajuci_balon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2363787"/>
          </a:xfrm>
          <a:prstGeom prst="rect">
            <a:avLst/>
          </a:prstGeom>
          <a:noFill/>
        </p:spPr>
      </p:pic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928926" y="5000636"/>
            <a:ext cx="3019425" cy="1695450"/>
            <a:chOff x="2928926" y="5000636"/>
            <a:chExt cx="3019425" cy="169545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926" y="5000636"/>
              <a:ext cx="301942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549979">
              <a:off x="3458555" y="5389248"/>
              <a:ext cx="477659" cy="100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83817" y="1000108"/>
            <a:ext cx="2824053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Akú farbu má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357298"/>
            <a:ext cx="6557978" cy="5029200"/>
          </a:xfrm>
        </p:spPr>
        <p:txBody>
          <a:bodyPr/>
          <a:lstStyle/>
          <a:p>
            <a:pPr marL="0" indent="0" algn="ctr"/>
            <a:r>
              <a:rPr lang="sk-SK" sz="2400" b="0" dirty="0" smtClean="0"/>
              <a:t>Odpoveď: </a:t>
            </a:r>
            <a:r>
              <a:rPr lang="sk-SK" sz="2400" dirty="0" smtClean="0"/>
              <a:t>NEBOLA</a:t>
            </a:r>
          </a:p>
          <a:p>
            <a:pPr marL="0" indent="0" algn="ctr"/>
            <a:r>
              <a:rPr lang="sk-SK" sz="2400" b="0" dirty="0" smtClean="0"/>
              <a:t>Z fľaše uniká vzduch. To sú tie malé bublinky. To znamená, že vzduch sa nachádza všade okolo nás, aj v rôznych nádobách, skriniach, ba i v pôde.</a:t>
            </a:r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dirty="0" smtClean="0"/>
          </a:p>
          <a:p>
            <a:pPr marL="0" indent="0" algn="ctr"/>
            <a:r>
              <a:rPr lang="sk-SK" sz="2400" dirty="0" smtClean="0"/>
              <a:t>A prečo sme ho predtým nevideli?</a:t>
            </a:r>
          </a:p>
          <a:p>
            <a:pPr marL="0" indent="0" algn="ctr"/>
            <a:r>
              <a:rPr lang="sk-SK" sz="2400" dirty="0" smtClean="0"/>
              <a:t>Skúmajme ďalej.</a:t>
            </a:r>
          </a:p>
          <a:p>
            <a:pPr marL="0" indent="0"/>
            <a:endParaRPr lang="en-US" sz="24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9995" y="1142984"/>
            <a:ext cx="2584005" cy="5486416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2357422" y="3071810"/>
            <a:ext cx="3028950" cy="1919289"/>
            <a:chOff x="2643174" y="4000504"/>
            <a:chExt cx="3028950" cy="191928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4214818"/>
              <a:ext cx="3028950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99251">
              <a:off x="3135912" y="4693659"/>
              <a:ext cx="531574" cy="113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4000504"/>
              <a:ext cx="11334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Akú farbu má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915168" cy="5029200"/>
          </a:xfrm>
        </p:spPr>
        <p:txBody>
          <a:bodyPr/>
          <a:lstStyle/>
          <a:p>
            <a:pPr marL="0" indent="0"/>
            <a:r>
              <a:rPr lang="sk-SK" sz="2400" dirty="0" smtClean="0"/>
              <a:t>Výskum: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sk-SK" sz="2400" dirty="0" smtClean="0"/>
              <a:t>Akej farby boli bublinky vzduchu?</a:t>
            </a:r>
          </a:p>
          <a:p>
            <a:pPr marL="457200" indent="-457200">
              <a:buSzPct val="100000"/>
              <a:buFont typeface="+mj-lt"/>
              <a:buAutoNum type="alphaLcParenR"/>
            </a:pPr>
            <a:r>
              <a:rPr lang="sk-SK" sz="2000" b="0" dirty="0" smtClean="0"/>
              <a:t>čierne</a:t>
            </a:r>
          </a:p>
          <a:p>
            <a:pPr marL="457200" indent="-457200">
              <a:buSzPct val="100000"/>
              <a:buFont typeface="+mj-lt"/>
              <a:buAutoNum type="alphaLcParenR"/>
            </a:pPr>
            <a:r>
              <a:rPr lang="sk-SK" sz="2000" b="0" dirty="0" smtClean="0"/>
              <a:t>červené </a:t>
            </a:r>
          </a:p>
          <a:p>
            <a:pPr marL="457200" indent="-457200">
              <a:buSzPct val="100000"/>
              <a:buFont typeface="+mj-lt"/>
              <a:buAutoNum type="alphaLcParenR"/>
            </a:pPr>
            <a:r>
              <a:rPr lang="sk-SK" sz="2000" b="0" dirty="0" smtClean="0"/>
              <a:t>nemali farbu (bezfarebné)</a:t>
            </a:r>
          </a:p>
          <a:p>
            <a:pPr marL="457200" indent="-457200">
              <a:buSzPct val="100000"/>
              <a:buFont typeface="+mj-lt"/>
              <a:buAutoNum type="alphaLcParenR"/>
            </a:pPr>
            <a:r>
              <a:rPr lang="sk-SK" sz="2000" b="0" dirty="0" smtClean="0"/>
              <a:t>fialové</a:t>
            </a:r>
            <a:endParaRPr lang="sk-SK" sz="2400" dirty="0" smtClean="0"/>
          </a:p>
          <a:p>
            <a:pPr marL="457200" indent="-457200">
              <a:buSzPct val="100000"/>
            </a:pPr>
            <a:endParaRPr lang="sk-SK" sz="2400" dirty="0" smtClean="0"/>
          </a:p>
          <a:p>
            <a:pPr marL="457200" indent="-457200" algn="ctr">
              <a:buSzPct val="100000"/>
            </a:pPr>
            <a:r>
              <a:rPr lang="sk-SK" sz="2000" dirty="0" smtClean="0"/>
              <a:t>Správna odpoveď : c)</a:t>
            </a:r>
          </a:p>
          <a:p>
            <a:pPr marL="457200" indent="-457200" algn="ctr">
              <a:buSzPct val="100000"/>
            </a:pPr>
            <a:r>
              <a:rPr lang="sk-SK" sz="2000" dirty="0" smtClean="0"/>
              <a:t>To znamená, že prvá vlastnosť vzduchu je taká, že je </a:t>
            </a:r>
            <a:r>
              <a:rPr lang="sk-SK" sz="2400" dirty="0" smtClean="0"/>
              <a:t>BEZFAREBNÝ. </a:t>
            </a:r>
          </a:p>
          <a:p>
            <a:pPr marL="457200" indent="-457200" algn="ctr">
              <a:buSzPct val="100000"/>
            </a:pPr>
            <a:r>
              <a:rPr lang="sk-SK" sz="2000" dirty="0" smtClean="0"/>
              <a:t>      Preto ho nevidíme.</a:t>
            </a:r>
            <a:endParaRPr lang="en-US" sz="200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228600"/>
            <a:ext cx="3014663" cy="6400800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3929058" y="2285992"/>
            <a:ext cx="3028950" cy="1919289"/>
            <a:chOff x="2643174" y="4000504"/>
            <a:chExt cx="3028950" cy="191928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4214818"/>
              <a:ext cx="3028950" cy="170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99251">
              <a:off x="3135912" y="4693659"/>
              <a:ext cx="531574" cy="113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4000504"/>
              <a:ext cx="11334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Dá sa vzduch tvarovať?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629416" cy="5029200"/>
          </a:xfrm>
        </p:spPr>
        <p:txBody>
          <a:bodyPr/>
          <a:lstStyle/>
          <a:p>
            <a:pPr marL="0" indent="0" algn="ctr"/>
            <a:r>
              <a:rPr lang="sk-SK" sz="2400" dirty="0" smtClean="0"/>
              <a:t>2. pokus</a:t>
            </a:r>
          </a:p>
          <a:p>
            <a:pPr marL="0" indent="0" algn="ctr"/>
            <a:r>
              <a:rPr lang="sk-SK" sz="2400" dirty="0" smtClean="0"/>
              <a:t>Pomôcky:  </a:t>
            </a:r>
            <a:r>
              <a:rPr lang="sk-SK" sz="2400" b="0" dirty="0" smtClean="0"/>
              <a:t>balón a ty</a:t>
            </a:r>
          </a:p>
          <a:p>
            <a:pPr marL="0" indent="0" algn="ctr"/>
            <a:r>
              <a:rPr lang="sk-SK" sz="2400" dirty="0" smtClean="0"/>
              <a:t>Postup</a:t>
            </a:r>
            <a:r>
              <a:rPr lang="sk-SK" sz="2400" b="0" dirty="0" smtClean="0"/>
              <a:t>: Nafúkni balón a teraz ho stlač rukami.</a:t>
            </a:r>
          </a:p>
          <a:p>
            <a:pPr marL="0" indent="0" algn="ctr"/>
            <a:r>
              <a:rPr lang="sk-SK" sz="2400" dirty="0" smtClean="0"/>
              <a:t>Výskum</a:t>
            </a:r>
            <a:r>
              <a:rPr lang="sk-SK" sz="2400" b="0" dirty="0" smtClean="0"/>
              <a:t>: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400" dirty="0" smtClean="0"/>
              <a:t>Čo sa stalo s balónom?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endParaRPr lang="sk-SK" sz="2400" b="0" dirty="0" smtClean="0"/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dirty="0" smtClean="0"/>
          </a:p>
          <a:p>
            <a:pPr marL="0" indent="0" algn="ctr"/>
            <a:endParaRPr lang="en-US" sz="240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2428860" y="4000504"/>
            <a:ext cx="2299543" cy="2286016"/>
            <a:chOff x="2428860" y="4000504"/>
            <a:chExt cx="2299543" cy="228601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4000504"/>
              <a:ext cx="2299543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280377">
              <a:off x="3286116" y="4643446"/>
              <a:ext cx="1285884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57883" y="1000107"/>
            <a:ext cx="3149987" cy="54981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Dá sa vzduch tvarovať?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772292" cy="5029200"/>
          </a:xfrm>
        </p:spPr>
        <p:txBody>
          <a:bodyPr/>
          <a:lstStyle/>
          <a:p>
            <a:pPr marL="0" indent="0" algn="ctr"/>
            <a:r>
              <a:rPr lang="sk-SK" sz="2400" dirty="0" smtClean="0"/>
              <a:t>Odpoveď: BALÓN ZMENIL SVOJ TVAR</a:t>
            </a:r>
          </a:p>
          <a:p>
            <a:pPr marL="0" indent="0" algn="ctr"/>
            <a:r>
              <a:rPr lang="sk-SK" sz="2400" b="0" dirty="0" smtClean="0"/>
              <a:t>Nadýchnutím sa vzduch dostane do tvojich pľúc. Tvojim výdychom prešiel do balóna, v ktorom je teraz uväznený a nemôže nikam ujsť. Keď balón stlačíš, zmení svoj tvar aj balón ale aj vzduch, ktorý je v ňom. To znamená, že druhá vlastnosť vzduchu je tá, že vzduch je </a:t>
            </a:r>
          </a:p>
          <a:p>
            <a:pPr marL="0" indent="0" algn="ctr"/>
            <a:r>
              <a:rPr lang="sk-SK" sz="2400" dirty="0" smtClean="0"/>
              <a:t>STLAČITEĽNÝ</a:t>
            </a:r>
            <a:r>
              <a:rPr lang="sk-SK" sz="2400" b="0" dirty="0" smtClean="0"/>
              <a:t>.</a:t>
            </a:r>
            <a:endParaRPr lang="en-US" sz="2400" b="0" dirty="0"/>
          </a:p>
        </p:txBody>
      </p:sp>
      <p:pic>
        <p:nvPicPr>
          <p:cNvPr id="104461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59057" y="928670"/>
            <a:ext cx="2684943" cy="5700730"/>
          </a:xfrm>
          <a:noFill/>
          <a:ln/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2571736" y="4857760"/>
            <a:ext cx="1928826" cy="1633409"/>
            <a:chOff x="2357422" y="4143380"/>
            <a:chExt cx="1928826" cy="163340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4143380"/>
              <a:ext cx="1643074" cy="1633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2883618" y="4188688"/>
              <a:ext cx="1090748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Akú vôňu má čistý vzduch?</a:t>
            </a:r>
            <a:endParaRPr lang="en-US" sz="36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986606" cy="5029200"/>
          </a:xfrm>
        </p:spPr>
        <p:txBody>
          <a:bodyPr/>
          <a:lstStyle/>
          <a:p>
            <a:pPr marL="0" indent="0" algn="ctr"/>
            <a:r>
              <a:rPr lang="sk-SK" sz="2400" dirty="0" smtClean="0"/>
              <a:t>3. pokus</a:t>
            </a:r>
          </a:p>
          <a:p>
            <a:pPr marL="0" indent="0" algn="ctr"/>
            <a:r>
              <a:rPr lang="sk-SK" sz="2400" dirty="0" smtClean="0"/>
              <a:t>Pomôcky: </a:t>
            </a:r>
            <a:r>
              <a:rPr lang="sk-SK" sz="2400" b="0" dirty="0" smtClean="0"/>
              <a:t>Ty a tvoj nos.</a:t>
            </a:r>
          </a:p>
          <a:p>
            <a:pPr marL="0" indent="0" algn="ctr"/>
            <a:r>
              <a:rPr lang="sk-SK" sz="2400" dirty="0" smtClean="0"/>
              <a:t>Postup</a:t>
            </a:r>
            <a:r>
              <a:rPr lang="sk-SK" sz="2400" b="0" dirty="0" smtClean="0"/>
              <a:t>: Zhlboka sa nadýchni nosom.</a:t>
            </a:r>
          </a:p>
          <a:p>
            <a:pPr marL="0" indent="0" algn="ctr"/>
            <a:r>
              <a:rPr lang="sk-SK" sz="2400" dirty="0" smtClean="0"/>
              <a:t>Výskum</a:t>
            </a:r>
            <a:r>
              <a:rPr lang="sk-SK" sz="2400" b="0" dirty="0" smtClean="0"/>
              <a:t>:</a:t>
            </a:r>
          </a:p>
          <a:p>
            <a:pPr marL="457200" indent="-457200" algn="ctr">
              <a:buSzPct val="100000"/>
              <a:buFont typeface="+mj-lt"/>
              <a:buAutoNum type="arabicPeriod"/>
            </a:pPr>
            <a:r>
              <a:rPr lang="sk-SK" sz="2400" dirty="0" smtClean="0"/>
              <a:t>Čo zacítil tvoj nos?</a:t>
            </a:r>
          </a:p>
          <a:p>
            <a:pPr marL="0" indent="0" algn="ctr"/>
            <a:endParaRPr lang="sk-SK" sz="2400" b="0" dirty="0" smtClean="0"/>
          </a:p>
          <a:p>
            <a:pPr marL="0" indent="0" algn="ctr"/>
            <a:endParaRPr lang="sk-SK" sz="2400" dirty="0" smtClean="0"/>
          </a:p>
          <a:p>
            <a:pPr marL="0" indent="0" algn="ctr"/>
            <a:endParaRPr lang="en-US" sz="240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Mgr. Ivana Pohlová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71802" y="3643314"/>
            <a:ext cx="1571636" cy="26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 descr="smart_guy_getting_an_idea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43635" y="1000108"/>
            <a:ext cx="2864235" cy="49993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theme/theme1.xml><?xml version="1.0" encoding="utf-8"?>
<a:theme xmlns:a="http://schemas.openxmlformats.org/drawingml/2006/main" name="pure-genius">
  <a:themeElements>
    <a:clrScheme name="damage_control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amage_control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pure-genius</Template>
  <TotalTime>500</TotalTime>
  <Words>649</Words>
  <Application>Microsoft Office PowerPoint</Application>
  <PresentationFormat>Prezentácia na obrazovke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pure-genius</vt:lpstr>
      <vt:lpstr>Ja a veci okolo mňa</vt:lpstr>
      <vt:lpstr>Obsah</vt:lpstr>
      <vt:lpstr>Čo je vzduch</vt:lpstr>
      <vt:lpstr>Akú farbu má vzduch?</vt:lpstr>
      <vt:lpstr>Akú farbu má vzduch?</vt:lpstr>
      <vt:lpstr>Akú farbu má vzduch?</vt:lpstr>
      <vt:lpstr>Dá sa vzduch tvarovať?</vt:lpstr>
      <vt:lpstr>Dá sa vzduch tvarovať?</vt:lpstr>
      <vt:lpstr>Akú vôňu má čistý vzduch?</vt:lpstr>
      <vt:lpstr>Akú vôňu má čistý vzduch?</vt:lpstr>
      <vt:lpstr>Kde všade sa nachádza vzduch?</vt:lpstr>
      <vt:lpstr>Kde všade sa nachádza vzduch?</vt:lpstr>
      <vt:lpstr>Dovidenia,  výskumníci!</vt:lpstr>
      <vt:lpstr>Zdroj</vt:lpstr>
    </vt:vector>
  </TitlesOfParts>
  <Company>Lenovo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Genius</dc:title>
  <dc:creator>Lenovo User</dc:creator>
  <cp:lastModifiedBy>PC</cp:lastModifiedBy>
  <cp:revision>43</cp:revision>
  <dcterms:created xsi:type="dcterms:W3CDTF">2010-06-10T11:20:37Z</dcterms:created>
  <dcterms:modified xsi:type="dcterms:W3CDTF">2010-10-10T19:49:40Z</dcterms:modified>
</cp:coreProperties>
</file>