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1" r:id="rId4"/>
    <p:sldId id="259" r:id="rId5"/>
    <p:sldId id="258" r:id="rId6"/>
    <p:sldId id="262" r:id="rId7"/>
    <p:sldId id="25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71" d="100"/>
          <a:sy n="71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F03908-0A3B-46DA-BB97-921427CF7D7B}" type="doc">
      <dgm:prSet loTypeId="urn:microsoft.com/office/officeart/2005/8/layout/bList2" loCatId="list" qsTypeId="urn:microsoft.com/office/officeart/2005/8/quickstyle/3d1" qsCatId="3D" csTypeId="urn:microsoft.com/office/officeart/2005/8/colors/accent1_2" csCatId="accent1" phldr="1"/>
      <dgm:spPr/>
    </dgm:pt>
    <dgm:pt modelId="{82492AD2-909D-4A65-BEC8-83E29EF7929F}">
      <dgm:prSet phldrT="[Text]"/>
      <dgm:spPr/>
      <dgm:t>
        <a:bodyPr/>
        <a:lstStyle/>
        <a:p>
          <a:r>
            <a:rPr lang="sk-SK" dirty="0" smtClean="0"/>
            <a:t>Rastliny</a:t>
          </a:r>
          <a:endParaRPr lang="sk-SK" dirty="0"/>
        </a:p>
      </dgm:t>
    </dgm:pt>
    <dgm:pt modelId="{8E0EE69F-812F-4704-9217-86E2BFF6659F}" type="parTrans" cxnId="{5325C729-3875-4205-AFFC-6D558221937D}">
      <dgm:prSet/>
      <dgm:spPr/>
      <dgm:t>
        <a:bodyPr/>
        <a:lstStyle/>
        <a:p>
          <a:endParaRPr lang="sk-SK"/>
        </a:p>
      </dgm:t>
    </dgm:pt>
    <dgm:pt modelId="{2F18ED20-D74E-42E1-9EAF-98AF246FFB91}" type="sibTrans" cxnId="{5325C729-3875-4205-AFFC-6D558221937D}">
      <dgm:prSet/>
      <dgm:spPr/>
      <dgm:t>
        <a:bodyPr/>
        <a:lstStyle/>
        <a:p>
          <a:endParaRPr lang="sk-SK"/>
        </a:p>
      </dgm:t>
    </dgm:pt>
    <dgm:pt modelId="{7DF65A09-CF83-4CB4-A1A0-F7E37DB06980}">
      <dgm:prSet phldrT="[Text]"/>
      <dgm:spPr/>
      <dgm:t>
        <a:bodyPr/>
        <a:lstStyle/>
        <a:p>
          <a:r>
            <a:rPr lang="sk-SK" dirty="0" smtClean="0"/>
            <a:t>Živočíchy</a:t>
          </a:r>
          <a:endParaRPr lang="sk-SK" dirty="0"/>
        </a:p>
      </dgm:t>
    </dgm:pt>
    <dgm:pt modelId="{9126FAF8-2E61-45F6-B0C2-0DBCB377398D}" type="parTrans" cxnId="{D6D96910-DA92-40DB-9DC3-55308429A845}">
      <dgm:prSet/>
      <dgm:spPr/>
      <dgm:t>
        <a:bodyPr/>
        <a:lstStyle/>
        <a:p>
          <a:endParaRPr lang="sk-SK"/>
        </a:p>
      </dgm:t>
    </dgm:pt>
    <dgm:pt modelId="{80A9D833-9D87-47CE-AB14-4E5504855AF3}" type="sibTrans" cxnId="{D6D96910-DA92-40DB-9DC3-55308429A845}">
      <dgm:prSet/>
      <dgm:spPr/>
      <dgm:t>
        <a:bodyPr/>
        <a:lstStyle/>
        <a:p>
          <a:endParaRPr lang="sk-SK"/>
        </a:p>
      </dgm:t>
    </dgm:pt>
    <dgm:pt modelId="{A9F20905-FA71-414D-B382-681ABA79D0B1}">
      <dgm:prSet phldrT="[Text]"/>
      <dgm:spPr/>
      <dgm:t>
        <a:bodyPr/>
        <a:lstStyle/>
        <a:p>
          <a:r>
            <a:rPr lang="sk-SK" dirty="0" smtClean="0"/>
            <a:t>Ľudia</a:t>
          </a:r>
          <a:endParaRPr lang="sk-SK" dirty="0"/>
        </a:p>
      </dgm:t>
    </dgm:pt>
    <dgm:pt modelId="{9A8414FD-47BC-40E4-A8DA-1AE9F6C46424}" type="parTrans" cxnId="{6B393B46-D43D-4F60-B02C-0018B2EBEE69}">
      <dgm:prSet/>
      <dgm:spPr/>
      <dgm:t>
        <a:bodyPr/>
        <a:lstStyle/>
        <a:p>
          <a:endParaRPr lang="sk-SK"/>
        </a:p>
      </dgm:t>
    </dgm:pt>
    <dgm:pt modelId="{DA45829F-E1DD-4D76-B6A1-EAA75D7B1A6A}" type="sibTrans" cxnId="{6B393B46-D43D-4F60-B02C-0018B2EBEE69}">
      <dgm:prSet/>
      <dgm:spPr/>
      <dgm:t>
        <a:bodyPr/>
        <a:lstStyle/>
        <a:p>
          <a:endParaRPr lang="sk-SK"/>
        </a:p>
      </dgm:t>
    </dgm:pt>
    <dgm:pt modelId="{DDCE75CA-B494-4B32-ADC4-55AC6702F4B1}" type="pres">
      <dgm:prSet presAssocID="{E5F03908-0A3B-46DA-BB97-921427CF7D7B}" presName="diagram" presStyleCnt="0">
        <dgm:presLayoutVars>
          <dgm:dir/>
          <dgm:animLvl val="lvl"/>
          <dgm:resizeHandles val="exact"/>
        </dgm:presLayoutVars>
      </dgm:prSet>
      <dgm:spPr/>
    </dgm:pt>
    <dgm:pt modelId="{C5203180-2C86-4956-BAC4-4092ED530BD8}" type="pres">
      <dgm:prSet presAssocID="{82492AD2-909D-4A65-BEC8-83E29EF7929F}" presName="compNode" presStyleCnt="0"/>
      <dgm:spPr/>
    </dgm:pt>
    <dgm:pt modelId="{469DE52D-1A8D-4960-B85F-0D197518802E}" type="pres">
      <dgm:prSet presAssocID="{82492AD2-909D-4A65-BEC8-83E29EF7929F}" presName="childRect" presStyleLbl="bgAcc1" presStyleIdx="0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bliqueTopRight"/>
          <a:lightRig rig="flat" dir="t"/>
        </a:scene3d>
        <a:sp3d z="-190500" extrusionH="12700" prstMaterial="plastic">
          <a:bevelT w="50800" h="50800"/>
        </a:sp3d>
      </dgm:spPr>
    </dgm:pt>
    <dgm:pt modelId="{83DF30F4-64AC-4D9C-BE88-C604EBAF285E}" type="pres">
      <dgm:prSet presAssocID="{82492AD2-909D-4A65-BEC8-83E29EF7929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BE85CDE-D960-4929-B5B6-1E5330AA408E}" type="pres">
      <dgm:prSet presAssocID="{82492AD2-909D-4A65-BEC8-83E29EF7929F}" presName="parentRect" presStyleLbl="alignNode1" presStyleIdx="0" presStyleCnt="3"/>
      <dgm:spPr/>
      <dgm:t>
        <a:bodyPr/>
        <a:lstStyle/>
        <a:p>
          <a:endParaRPr lang="sk-SK"/>
        </a:p>
      </dgm:t>
    </dgm:pt>
    <dgm:pt modelId="{0A44460C-4A5C-440D-A645-B279B1C7BEAF}" type="pres">
      <dgm:prSet presAssocID="{82492AD2-909D-4A65-BEC8-83E29EF7929F}" presName="adorn" presStyleLbl="fgAccFollowNode1" presStyleIdx="0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E1AEE69-BECC-4FB5-883D-3367149201FC}" type="pres">
      <dgm:prSet presAssocID="{2F18ED20-D74E-42E1-9EAF-98AF246FFB91}" presName="sibTrans" presStyleLbl="sibTrans2D1" presStyleIdx="0" presStyleCnt="0"/>
      <dgm:spPr/>
      <dgm:t>
        <a:bodyPr/>
        <a:lstStyle/>
        <a:p>
          <a:endParaRPr lang="sk-SK"/>
        </a:p>
      </dgm:t>
    </dgm:pt>
    <dgm:pt modelId="{599F108D-0073-4EBF-8784-E79E59546930}" type="pres">
      <dgm:prSet presAssocID="{7DF65A09-CF83-4CB4-A1A0-F7E37DB06980}" presName="compNode" presStyleCnt="0"/>
      <dgm:spPr/>
    </dgm:pt>
    <dgm:pt modelId="{E0B56FFA-D3DA-4808-A979-FE5D4B05B09B}" type="pres">
      <dgm:prSet presAssocID="{7DF65A09-CF83-4CB4-A1A0-F7E37DB06980}" presName="childRect" presStyleLbl="bgAcc1" presStyleIdx="1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bliqueTopRight"/>
          <a:lightRig rig="flat" dir="t"/>
        </a:scene3d>
        <a:sp3d z="-190500" extrusionH="12700" prstMaterial="plastic">
          <a:bevelT w="50800" h="50800"/>
        </a:sp3d>
      </dgm:spPr>
    </dgm:pt>
    <dgm:pt modelId="{08E7B8F8-8D0E-40C2-8172-458F3A00E29B}" type="pres">
      <dgm:prSet presAssocID="{7DF65A09-CF83-4CB4-A1A0-F7E37DB0698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698F3D3-CA1F-4EEE-B687-1992DDDC6C90}" type="pres">
      <dgm:prSet presAssocID="{7DF65A09-CF83-4CB4-A1A0-F7E37DB06980}" presName="parentRect" presStyleLbl="alignNode1" presStyleIdx="1" presStyleCnt="3"/>
      <dgm:spPr/>
      <dgm:t>
        <a:bodyPr/>
        <a:lstStyle/>
        <a:p>
          <a:endParaRPr lang="sk-SK"/>
        </a:p>
      </dgm:t>
    </dgm:pt>
    <dgm:pt modelId="{E33FFEE5-DF20-449E-BB4D-334948CF0BBC}" type="pres">
      <dgm:prSet presAssocID="{7DF65A09-CF83-4CB4-A1A0-F7E37DB06980}" presName="adorn" presStyleLbl="fgAccFollowNod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6229FF8-7071-426F-90A5-BC1D9816AF74}" type="pres">
      <dgm:prSet presAssocID="{80A9D833-9D87-47CE-AB14-4E5504855AF3}" presName="sibTrans" presStyleLbl="sibTrans2D1" presStyleIdx="0" presStyleCnt="0"/>
      <dgm:spPr/>
      <dgm:t>
        <a:bodyPr/>
        <a:lstStyle/>
        <a:p>
          <a:endParaRPr lang="sk-SK"/>
        </a:p>
      </dgm:t>
    </dgm:pt>
    <dgm:pt modelId="{C0415AC2-C56D-421D-B44B-B44C9B392639}" type="pres">
      <dgm:prSet presAssocID="{A9F20905-FA71-414D-B382-681ABA79D0B1}" presName="compNode" presStyleCnt="0"/>
      <dgm:spPr/>
    </dgm:pt>
    <dgm:pt modelId="{44DB8EB0-E24F-4A7E-BD22-81C14CF342B3}" type="pres">
      <dgm:prSet presAssocID="{A9F20905-FA71-414D-B382-681ABA79D0B1}" presName="childRect" presStyleLbl="bgAcc1" presStyleIdx="2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4"/>
          <a:stretch>
            <a:fillRect/>
          </a:stretch>
        </a:blipFill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  <a:scene3d>
          <a:camera prst="obliqueTopRigh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endParaRPr lang="sk-SK"/>
        </a:p>
      </dgm:t>
    </dgm:pt>
    <dgm:pt modelId="{95AC9991-215B-4E82-A567-08E60B2647C8}" type="pres">
      <dgm:prSet presAssocID="{A9F20905-FA71-414D-B382-681ABA79D0B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2BD0890-5CE1-47AA-962E-FE60304A2066}" type="pres">
      <dgm:prSet presAssocID="{A9F20905-FA71-414D-B382-681ABA79D0B1}" presName="parentRect" presStyleLbl="alignNode1" presStyleIdx="2" presStyleCnt="3"/>
      <dgm:spPr/>
      <dgm:t>
        <a:bodyPr/>
        <a:lstStyle/>
        <a:p>
          <a:endParaRPr lang="sk-SK"/>
        </a:p>
      </dgm:t>
    </dgm:pt>
    <dgm:pt modelId="{0CFFC111-43E9-4687-826F-8730D5B98EFA}" type="pres">
      <dgm:prSet presAssocID="{A9F20905-FA71-414D-B382-681ABA79D0B1}" presName="adorn" presStyleLbl="fgAccFollowNode1" presStyleIdx="2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026128CE-A385-4A14-92A0-AFB8E3BB9F78}" type="presOf" srcId="{A9F20905-FA71-414D-B382-681ABA79D0B1}" destId="{12BD0890-5CE1-47AA-962E-FE60304A2066}" srcOrd="1" destOrd="0" presId="urn:microsoft.com/office/officeart/2005/8/layout/bList2"/>
    <dgm:cxn modelId="{5325C729-3875-4205-AFFC-6D558221937D}" srcId="{E5F03908-0A3B-46DA-BB97-921427CF7D7B}" destId="{82492AD2-909D-4A65-BEC8-83E29EF7929F}" srcOrd="0" destOrd="0" parTransId="{8E0EE69F-812F-4704-9217-86E2BFF6659F}" sibTransId="{2F18ED20-D74E-42E1-9EAF-98AF246FFB91}"/>
    <dgm:cxn modelId="{67B94037-1456-4E33-A2CF-F4C0CBE7910E}" type="presOf" srcId="{7DF65A09-CF83-4CB4-A1A0-F7E37DB06980}" destId="{08E7B8F8-8D0E-40C2-8172-458F3A00E29B}" srcOrd="0" destOrd="0" presId="urn:microsoft.com/office/officeart/2005/8/layout/bList2"/>
    <dgm:cxn modelId="{EC0C94F2-AFB3-4141-B51F-BFB1F7434697}" type="presOf" srcId="{82492AD2-909D-4A65-BEC8-83E29EF7929F}" destId="{CBE85CDE-D960-4929-B5B6-1E5330AA408E}" srcOrd="1" destOrd="0" presId="urn:microsoft.com/office/officeart/2005/8/layout/bList2"/>
    <dgm:cxn modelId="{56348BFB-F74B-45B5-B90A-F658B0EB6CA3}" type="presOf" srcId="{2F18ED20-D74E-42E1-9EAF-98AF246FFB91}" destId="{1E1AEE69-BECC-4FB5-883D-3367149201FC}" srcOrd="0" destOrd="0" presId="urn:microsoft.com/office/officeart/2005/8/layout/bList2"/>
    <dgm:cxn modelId="{867DC6A6-E4A9-4DD3-97DD-8AFE9F1361D0}" type="presOf" srcId="{A9F20905-FA71-414D-B382-681ABA79D0B1}" destId="{95AC9991-215B-4E82-A567-08E60B2647C8}" srcOrd="0" destOrd="0" presId="urn:microsoft.com/office/officeart/2005/8/layout/bList2"/>
    <dgm:cxn modelId="{5DE795BD-A61F-4EA4-9FA4-49EFC782CADF}" type="presOf" srcId="{82492AD2-909D-4A65-BEC8-83E29EF7929F}" destId="{83DF30F4-64AC-4D9C-BE88-C604EBAF285E}" srcOrd="0" destOrd="0" presId="urn:microsoft.com/office/officeart/2005/8/layout/bList2"/>
    <dgm:cxn modelId="{6860D97F-AAEE-4E42-952B-75E4E5179AFB}" type="presOf" srcId="{7DF65A09-CF83-4CB4-A1A0-F7E37DB06980}" destId="{1698F3D3-CA1F-4EEE-B687-1992DDDC6C90}" srcOrd="1" destOrd="0" presId="urn:microsoft.com/office/officeart/2005/8/layout/bList2"/>
    <dgm:cxn modelId="{D6D96910-DA92-40DB-9DC3-55308429A845}" srcId="{E5F03908-0A3B-46DA-BB97-921427CF7D7B}" destId="{7DF65A09-CF83-4CB4-A1A0-F7E37DB06980}" srcOrd="1" destOrd="0" parTransId="{9126FAF8-2E61-45F6-B0C2-0DBCB377398D}" sibTransId="{80A9D833-9D87-47CE-AB14-4E5504855AF3}"/>
    <dgm:cxn modelId="{6B512632-5944-46B5-A46D-D428760F8607}" type="presOf" srcId="{80A9D833-9D87-47CE-AB14-4E5504855AF3}" destId="{06229FF8-7071-426F-90A5-BC1D9816AF74}" srcOrd="0" destOrd="0" presId="urn:microsoft.com/office/officeart/2005/8/layout/bList2"/>
    <dgm:cxn modelId="{A77C3469-DA58-4C03-92A7-4467EACCB44C}" type="presOf" srcId="{E5F03908-0A3B-46DA-BB97-921427CF7D7B}" destId="{DDCE75CA-B494-4B32-ADC4-55AC6702F4B1}" srcOrd="0" destOrd="0" presId="urn:microsoft.com/office/officeart/2005/8/layout/bList2"/>
    <dgm:cxn modelId="{6B393B46-D43D-4F60-B02C-0018B2EBEE69}" srcId="{E5F03908-0A3B-46DA-BB97-921427CF7D7B}" destId="{A9F20905-FA71-414D-B382-681ABA79D0B1}" srcOrd="2" destOrd="0" parTransId="{9A8414FD-47BC-40E4-A8DA-1AE9F6C46424}" sibTransId="{DA45829F-E1DD-4D76-B6A1-EAA75D7B1A6A}"/>
    <dgm:cxn modelId="{183670A8-48F1-4562-9C40-7550F509F2CB}" type="presParOf" srcId="{DDCE75CA-B494-4B32-ADC4-55AC6702F4B1}" destId="{C5203180-2C86-4956-BAC4-4092ED530BD8}" srcOrd="0" destOrd="0" presId="urn:microsoft.com/office/officeart/2005/8/layout/bList2"/>
    <dgm:cxn modelId="{230ECBAE-A644-401F-8BED-5B756CAC6078}" type="presParOf" srcId="{C5203180-2C86-4956-BAC4-4092ED530BD8}" destId="{469DE52D-1A8D-4960-B85F-0D197518802E}" srcOrd="0" destOrd="0" presId="urn:microsoft.com/office/officeart/2005/8/layout/bList2"/>
    <dgm:cxn modelId="{2AAADB8C-A76F-49EE-8670-E6AD873187ED}" type="presParOf" srcId="{C5203180-2C86-4956-BAC4-4092ED530BD8}" destId="{83DF30F4-64AC-4D9C-BE88-C604EBAF285E}" srcOrd="1" destOrd="0" presId="urn:microsoft.com/office/officeart/2005/8/layout/bList2"/>
    <dgm:cxn modelId="{E7BF5980-19E5-4DFC-996B-929779E888B4}" type="presParOf" srcId="{C5203180-2C86-4956-BAC4-4092ED530BD8}" destId="{CBE85CDE-D960-4929-B5B6-1E5330AA408E}" srcOrd="2" destOrd="0" presId="urn:microsoft.com/office/officeart/2005/8/layout/bList2"/>
    <dgm:cxn modelId="{432477CB-6A2D-49C7-89EF-47F8D40F2DE6}" type="presParOf" srcId="{C5203180-2C86-4956-BAC4-4092ED530BD8}" destId="{0A44460C-4A5C-440D-A645-B279B1C7BEAF}" srcOrd="3" destOrd="0" presId="urn:microsoft.com/office/officeart/2005/8/layout/bList2"/>
    <dgm:cxn modelId="{0A851332-068C-40DB-AB86-A15D1C386BB1}" type="presParOf" srcId="{DDCE75CA-B494-4B32-ADC4-55AC6702F4B1}" destId="{1E1AEE69-BECC-4FB5-883D-3367149201FC}" srcOrd="1" destOrd="0" presId="urn:microsoft.com/office/officeart/2005/8/layout/bList2"/>
    <dgm:cxn modelId="{C43DC710-F8C1-449F-9B07-A468D2B9CB93}" type="presParOf" srcId="{DDCE75CA-B494-4B32-ADC4-55AC6702F4B1}" destId="{599F108D-0073-4EBF-8784-E79E59546930}" srcOrd="2" destOrd="0" presId="urn:microsoft.com/office/officeart/2005/8/layout/bList2"/>
    <dgm:cxn modelId="{BEAC3EB0-5934-4FA8-A655-28EF4489D7E0}" type="presParOf" srcId="{599F108D-0073-4EBF-8784-E79E59546930}" destId="{E0B56FFA-D3DA-4808-A979-FE5D4B05B09B}" srcOrd="0" destOrd="0" presId="urn:microsoft.com/office/officeart/2005/8/layout/bList2"/>
    <dgm:cxn modelId="{3C313189-8B62-4F8C-81EF-70448CF5472A}" type="presParOf" srcId="{599F108D-0073-4EBF-8784-E79E59546930}" destId="{08E7B8F8-8D0E-40C2-8172-458F3A00E29B}" srcOrd="1" destOrd="0" presId="urn:microsoft.com/office/officeart/2005/8/layout/bList2"/>
    <dgm:cxn modelId="{66279390-597D-4237-BFD9-EA1979BACE61}" type="presParOf" srcId="{599F108D-0073-4EBF-8784-E79E59546930}" destId="{1698F3D3-CA1F-4EEE-B687-1992DDDC6C90}" srcOrd="2" destOrd="0" presId="urn:microsoft.com/office/officeart/2005/8/layout/bList2"/>
    <dgm:cxn modelId="{42DC3314-5371-47B9-BA8C-EC957503CE3D}" type="presParOf" srcId="{599F108D-0073-4EBF-8784-E79E59546930}" destId="{E33FFEE5-DF20-449E-BB4D-334948CF0BBC}" srcOrd="3" destOrd="0" presId="urn:microsoft.com/office/officeart/2005/8/layout/bList2"/>
    <dgm:cxn modelId="{F0680D6B-FAC5-492F-A1C0-B73093C425FB}" type="presParOf" srcId="{DDCE75CA-B494-4B32-ADC4-55AC6702F4B1}" destId="{06229FF8-7071-426F-90A5-BC1D9816AF74}" srcOrd="3" destOrd="0" presId="urn:microsoft.com/office/officeart/2005/8/layout/bList2"/>
    <dgm:cxn modelId="{BF846AC9-CD5D-4282-86ED-38EE18CD08EB}" type="presParOf" srcId="{DDCE75CA-B494-4B32-ADC4-55AC6702F4B1}" destId="{C0415AC2-C56D-421D-B44B-B44C9B392639}" srcOrd="4" destOrd="0" presId="urn:microsoft.com/office/officeart/2005/8/layout/bList2"/>
    <dgm:cxn modelId="{17EDAB56-BD27-4301-BAC6-4873B278329C}" type="presParOf" srcId="{C0415AC2-C56D-421D-B44B-B44C9B392639}" destId="{44DB8EB0-E24F-4A7E-BD22-81C14CF342B3}" srcOrd="0" destOrd="0" presId="urn:microsoft.com/office/officeart/2005/8/layout/bList2"/>
    <dgm:cxn modelId="{B212BC8A-69A8-4C81-B137-90DE84070106}" type="presParOf" srcId="{C0415AC2-C56D-421D-B44B-B44C9B392639}" destId="{95AC9991-215B-4E82-A567-08E60B2647C8}" srcOrd="1" destOrd="0" presId="urn:microsoft.com/office/officeart/2005/8/layout/bList2"/>
    <dgm:cxn modelId="{8BCC8286-3E0C-4510-8423-6B8419D83891}" type="presParOf" srcId="{C0415AC2-C56D-421D-B44B-B44C9B392639}" destId="{12BD0890-5CE1-47AA-962E-FE60304A2066}" srcOrd="2" destOrd="0" presId="urn:microsoft.com/office/officeart/2005/8/layout/bList2"/>
    <dgm:cxn modelId="{B9BDB0A1-83C8-42F8-B83E-1EF846099E40}" type="presParOf" srcId="{C0415AC2-C56D-421D-B44B-B44C9B392639}" destId="{0CFFC111-43E9-4687-826F-8730D5B98EFA}" srcOrd="3" destOrd="0" presId="urn:microsoft.com/office/officeart/2005/8/layout/b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3CD8-CD11-4AD8-AE86-BCA60658C582}" type="datetimeFigureOut">
              <a:rPr lang="en-US" smtClean="0"/>
              <a:pPr/>
              <a:t>7/23/2010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7C47C-D085-4795-A304-3ABDC1FB6BE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E:\WEB\IMAGES\WHIMSIES\BY_BCKGR\TRANS\QPE50001.GIF"/>
          <p:cNvPicPr>
            <a:picLocks noChangeAspect="1" noChangeArrowheads="1"/>
          </p:cNvPicPr>
          <p:nvPr/>
        </p:nvPicPr>
        <p:blipFill>
          <a:blip r:embed="rId2"/>
          <a:srcRect l="13605" t="12987" r="4762" b="18182"/>
          <a:stretch>
            <a:fillRect/>
          </a:stretch>
        </p:blipFill>
        <p:spPr bwMode="auto">
          <a:xfrm>
            <a:off x="0" y="1674813"/>
            <a:ext cx="5867400" cy="51831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00600" y="228600"/>
            <a:ext cx="4114800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91200" y="4343400"/>
            <a:ext cx="312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35B14207-230E-4551-8604-9CE9D331F99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80" name="Picture 8" descr="E:\WEB\IMAGES\WHIMSIES\BY_BCKGR\TRANS\QPE5000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0"/>
            <a:ext cx="3238500" cy="127476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ABC75-2531-4839-8300-C407D83CCF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4CBF0-0563-41F3-8C05-699053B41C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12021-F8A8-4B4E-896E-2E5C90106F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3B2EB-E77C-4503-A115-9D0FD8644E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FE867-2481-4B54-AC24-FB3FD2F62E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3ED02-C32D-4537-962D-39263ADDC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ADAB2-C734-4A8A-89B9-5EBD8D963E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1E8D7-8C9C-41C8-80C4-1F17496749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2BDD0-1DB1-4FE9-986C-872A6CA928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712D3-560E-4C85-9FBE-C8588C5C04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D8C327F-E937-4271-B2F1-4A77FFACEA4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E:\WEB\IMAGES\WHIMSIES\BY_BCKGR\TRANS\QPE50009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905500" y="0"/>
            <a:ext cx="3238500" cy="12747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hasm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hasm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hasm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hasm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hasm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hasm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hasm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hasm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audio" Target="../media/audio2.wav"/><Relationship Id="rId7" Type="http://schemas.openxmlformats.org/officeDocument/2006/relationships/diagramColors" Target="../diagrams/colors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sk-sk/images/?CTT=97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ify.nou.cz/index.htm" TargetMode="External"/><Relationship Id="rId4" Type="http://schemas.openxmlformats.org/officeDocument/2006/relationships/hyperlink" Target="http://www.beruska8.cz/odkazy/gif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48" y="928670"/>
            <a:ext cx="4643470" cy="1771640"/>
          </a:xfrm>
        </p:spPr>
        <p:txBody>
          <a:bodyPr/>
          <a:lstStyle/>
          <a:p>
            <a:r>
              <a:rPr lang="sk-SK" b="1" dirty="0" smtClean="0"/>
              <a:t>Ja a veci okolo mňa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72104" y="3071810"/>
            <a:ext cx="3771896" cy="2228872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</a:rPr>
              <a:t>Jeseň a vzduch</a:t>
            </a:r>
          </a:p>
          <a:p>
            <a:r>
              <a:rPr lang="sk-SK" dirty="0" smtClean="0"/>
              <a:t>Prečo potrebujeme vzduch</a:t>
            </a:r>
            <a:endParaRPr lang="en-US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b="1" dirty="0" smtClean="0"/>
              <a:t>Kto potrebuje vzduch</a:t>
            </a:r>
            <a:endParaRPr 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1612"/>
            <a:ext cx="7772400" cy="5000660"/>
          </a:xfrm>
        </p:spPr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sk-SK" dirty="0" smtClean="0"/>
              <a:t> </a:t>
            </a:r>
            <a:r>
              <a:rPr lang="sk-SK" b="1" dirty="0" smtClean="0"/>
              <a:t>Tvorivá úloha</a:t>
            </a:r>
          </a:p>
          <a:p>
            <a:pPr marL="514350" indent="-514350">
              <a:buNone/>
            </a:pPr>
            <a:r>
              <a:rPr lang="sk-SK" sz="2400" b="1" dirty="0" smtClean="0"/>
              <a:t>Pomôcky:</a:t>
            </a:r>
            <a:r>
              <a:rPr lang="sk-SK" sz="2400" dirty="0" smtClean="0"/>
              <a:t> Baliaci papier, malé papieriky</a:t>
            </a:r>
            <a:r>
              <a:rPr lang="sk-SK" sz="1600" dirty="0" smtClean="0"/>
              <a:t>(pracovný list), </a:t>
            </a:r>
            <a:r>
              <a:rPr lang="sk-SK" sz="2400" dirty="0" smtClean="0"/>
              <a:t>tabuľa, pero. </a:t>
            </a:r>
          </a:p>
          <a:p>
            <a:pPr marL="514350" indent="-514350">
              <a:buNone/>
            </a:pPr>
            <a:r>
              <a:rPr lang="sk-SK" sz="2400" b="1" dirty="0" smtClean="0"/>
              <a:t>Postup:</a:t>
            </a:r>
            <a:r>
              <a:rPr lang="sk-SK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000" dirty="0" smtClean="0"/>
              <a:t>Každý z vás napíšte na malý papierik, kto podľa vás potrebuje k prežitiu vzduch.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000" dirty="0" smtClean="0"/>
              <a:t>Nahlas prečítajte čo ste napísali a vypíšte na tabuľu každý jedno až dve slová z papierika.</a:t>
            </a:r>
          </a:p>
          <a:p>
            <a:pPr marL="514350" indent="-514350">
              <a:buNone/>
            </a:pPr>
            <a:r>
              <a:rPr lang="sk-SK" sz="1600" dirty="0" smtClean="0"/>
              <a:t>	(tak, aby ste tam nemali dve rovnaké slová)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sk-SK" sz="2000" dirty="0" smtClean="0"/>
              <a:t>Pokúste sa spoločne zadeliť slová do skupín.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sk-SK" sz="2000" dirty="0" smtClean="0"/>
              <a:t>Výsledok si zapíšte a zakreslite na baliaci papier.</a:t>
            </a:r>
          </a:p>
          <a:p>
            <a:pPr marL="514350" indent="-514350" algn="ctr">
              <a:buNone/>
            </a:pPr>
            <a:r>
              <a:rPr lang="sk-SK" sz="2400" dirty="0" smtClean="0"/>
              <a:t>Aké skupiny vám vyšli?</a:t>
            </a:r>
          </a:p>
          <a:p>
            <a:pPr marL="514350" indent="-514350">
              <a:buNone/>
            </a:pPr>
            <a:endParaRPr lang="sk-SK" sz="1600" dirty="0" smtClean="0"/>
          </a:p>
          <a:p>
            <a:pPr marL="514350" indent="-514350">
              <a:buFont typeface="+mj-lt"/>
              <a:buAutoNum type="arabicPeriod"/>
            </a:pP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endParaRPr lang="sk-SK" dirty="0" smtClean="0"/>
          </a:p>
          <a:p>
            <a:pPr marL="514350" indent="-514350">
              <a:buNone/>
            </a:pPr>
            <a:r>
              <a:rPr lang="sk-SK" dirty="0" smtClean="0"/>
              <a:t>Výskum:</a:t>
            </a:r>
          </a:p>
          <a:p>
            <a:pPr marL="514350" indent="-514350" algn="ctr">
              <a:buNone/>
            </a:pPr>
            <a:endParaRPr lang="en-US" dirty="0"/>
          </a:p>
        </p:txBody>
      </p:sp>
      <p:pic>
        <p:nvPicPr>
          <p:cNvPr id="1026" name="Picture 2" descr="C:\Documents and Settings\Uzivatel\My Documents\obrazky\mozog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802041"/>
            <a:ext cx="1357322" cy="1055959"/>
          </a:xfrm>
          <a:prstGeom prst="rect">
            <a:avLst/>
          </a:prstGeom>
          <a:noFill/>
        </p:spPr>
      </p:pic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4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09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75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b="1" dirty="0" smtClean="0"/>
              <a:t>Kto potrebuje vzduch</a:t>
            </a:r>
            <a:endParaRPr lang="en-US" b="1" dirty="0"/>
          </a:p>
        </p:txBody>
      </p:sp>
      <p:sp>
        <p:nvSpPr>
          <p:cNvPr id="10" name="Zástupný symbol obsahu 9"/>
          <p:cNvSpPr>
            <a:spLocks noGrp="1"/>
          </p:cNvSpPr>
          <p:nvPr>
            <p:ph idx="1"/>
          </p:nvPr>
        </p:nvSpPr>
        <p:spPr>
          <a:xfrm>
            <a:off x="642910" y="2071678"/>
            <a:ext cx="7772400" cy="4114800"/>
          </a:xfrm>
        </p:spPr>
        <p:txBody>
          <a:bodyPr/>
          <a:lstStyle/>
          <a:p>
            <a:pPr algn="ctr">
              <a:buNone/>
            </a:pPr>
            <a:r>
              <a:rPr lang="sk-SK" b="1" dirty="0" smtClean="0"/>
              <a:t>Odpoveď:</a:t>
            </a:r>
          </a:p>
          <a:p>
            <a:pPr algn="ctr">
              <a:buNone/>
            </a:pPr>
            <a:r>
              <a:rPr lang="sk-SK" dirty="0" smtClean="0"/>
              <a:t>Vzduch potrebujú:</a:t>
            </a:r>
            <a:endParaRPr lang="sk-SK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1500166" y="3286124"/>
          <a:ext cx="6096000" cy="2643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12" name="Picture 2" descr="C:\Documents and Settings\Uzivatel\My Documents\obrazky\mozog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00892" y="1785926"/>
            <a:ext cx="1357322" cy="105595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10" grpId="0" build="p"/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Bez vzduchu</a:t>
            </a:r>
            <a:endParaRPr lang="en-US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500174"/>
            <a:ext cx="7772400" cy="4876800"/>
          </a:xfrm>
        </p:spPr>
        <p:txBody>
          <a:bodyPr/>
          <a:lstStyle/>
          <a:p>
            <a:pPr algn="ctr">
              <a:buNone/>
            </a:pPr>
            <a:r>
              <a:rPr lang="sk-SK" sz="2400" dirty="0" smtClean="0"/>
              <a:t>2. Tvorivá úloha</a:t>
            </a:r>
          </a:p>
          <a:p>
            <a:pPr algn="ctr">
              <a:buNone/>
            </a:pPr>
            <a:r>
              <a:rPr lang="sk-SK" sz="2400" b="1" dirty="0" smtClean="0"/>
              <a:t>Čo sa stane, ak sa minie vzduch?</a:t>
            </a:r>
          </a:p>
          <a:p>
            <a:pPr>
              <a:buNone/>
            </a:pPr>
            <a:r>
              <a:rPr lang="sk-SK" sz="2400" b="1" dirty="0" smtClean="0"/>
              <a:t>Pomôcky: </a:t>
            </a:r>
            <a:r>
              <a:rPr lang="sk-SK" sz="2400" dirty="0" smtClean="0"/>
              <a:t>Sviečka, tanierik, väčší bezfarebný pohár,  vodu, zápalky.</a:t>
            </a:r>
          </a:p>
          <a:p>
            <a:pPr>
              <a:buNone/>
            </a:pPr>
            <a:r>
              <a:rPr lang="sk-SK" sz="2400" b="1" dirty="0" smtClean="0"/>
              <a:t>Postup: </a:t>
            </a:r>
            <a:r>
              <a:rPr lang="sk-SK" sz="2400" dirty="0" smtClean="0"/>
              <a:t>Trošku vosku zo zapálenej sviečky vylejem na tanierik a pripevníme naň horiacu sviečku. Do tanierika nalejeme trošku vody. Sviečku prikryjem pohárom a čakáme, čo sa stane.</a:t>
            </a:r>
          </a:p>
          <a:p>
            <a:pPr>
              <a:buNone/>
            </a:pPr>
            <a:r>
              <a:rPr lang="sk-SK" sz="2400" dirty="0" smtClean="0"/>
              <a:t>Výskum: 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Čo sa stane so sviečkou?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Čo sa stane s vodou na tanieriku?</a:t>
            </a:r>
          </a:p>
          <a:p>
            <a:pPr marL="457200" indent="-457200">
              <a:buFont typeface="+mj-lt"/>
              <a:buAutoNum type="arabicPeriod"/>
            </a:pPr>
            <a:r>
              <a:rPr lang="sk-SK" sz="2000" dirty="0" smtClean="0"/>
              <a:t>Prečo sa to stalo?</a:t>
            </a:r>
          </a:p>
          <a:p>
            <a:pPr algn="ctr">
              <a:buNone/>
            </a:pPr>
            <a:endParaRPr lang="en-US" sz="2400" dirty="0"/>
          </a:p>
        </p:txBody>
      </p:sp>
      <p:grpSp>
        <p:nvGrpSpPr>
          <p:cNvPr id="10" name="Skupina 9"/>
          <p:cNvGrpSpPr/>
          <p:nvPr/>
        </p:nvGrpSpPr>
        <p:grpSpPr>
          <a:xfrm>
            <a:off x="6858016" y="4786322"/>
            <a:ext cx="1428760" cy="1734923"/>
            <a:chOff x="6858016" y="4786322"/>
            <a:chExt cx="1428760" cy="1734923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0227" t="14743" r="10227" b="30769"/>
            <a:stretch>
              <a:fillRect/>
            </a:stretch>
          </p:blipFill>
          <p:spPr bwMode="auto">
            <a:xfrm rot="10800000">
              <a:off x="6858016" y="4786322"/>
              <a:ext cx="1428760" cy="1734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0" name="Picture 2" descr="C:\Documents and Settings\Uzivatel\My Documents\gify\sviecka.gif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86645" y="5143512"/>
              <a:ext cx="642942" cy="1094363"/>
            </a:xfrm>
            <a:prstGeom prst="rect">
              <a:avLst/>
            </a:prstGeom>
            <a:noFill/>
          </p:spPr>
        </p:pic>
      </p:grpSp>
      <p:sp>
        <p:nvSpPr>
          <p:cNvPr id="9" name="Zástupný symbol päty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5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Bez vzduchu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315224" cy="4114800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Odpoveď: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Sviečka zhasne.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Voda z tanierika prejde pod pohár.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Prečo sa to stalo?</a:t>
            </a:r>
          </a:p>
          <a:p>
            <a:pPr marL="914400" lvl="1" indent="-514350">
              <a:buFont typeface="+mj-lt"/>
              <a:buAutoNum type="arabicPeriod"/>
            </a:pPr>
            <a:r>
              <a:rPr lang="sk-SK" sz="2000" dirty="0" smtClean="0"/>
              <a:t>Na to, aby plamienok sviečky horel potrebuje vzduch. Tým, že sme sviečku uzavreli pod pohára a okolo bola voda, sviečka vyčerpala vzduch, ktorý bol v pohári a zhasla.</a:t>
            </a:r>
          </a:p>
          <a:p>
            <a:pPr marL="914400" lvl="1" indent="-514350">
              <a:buFont typeface="+mj-lt"/>
              <a:buAutoNum type="arabicPeriod"/>
            </a:pPr>
            <a:r>
              <a:rPr lang="sk-SK" sz="2000" dirty="0" smtClean="0"/>
              <a:t>Vzduch v poháriku ubúdal a na jeho miesto sa vtlačila voda z tanierika.</a:t>
            </a:r>
          </a:p>
          <a:p>
            <a:pPr marL="914400" lvl="1" indent="-514350">
              <a:buFont typeface="+mj-lt"/>
              <a:buAutoNum type="arabicPeriod"/>
            </a:pPr>
            <a:endParaRPr lang="sk-SK" sz="2000" dirty="0" smtClean="0"/>
          </a:p>
          <a:p>
            <a:pPr marL="914400" lvl="1" indent="-514350">
              <a:buFont typeface="+mj-lt"/>
              <a:buAutoNum type="arabicPeriod"/>
            </a:pPr>
            <a:endParaRPr lang="sk-SK" sz="2000" dirty="0" smtClean="0"/>
          </a:p>
          <a:p>
            <a:pPr marL="914400" lvl="1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grpSp>
        <p:nvGrpSpPr>
          <p:cNvPr id="7" name="Skupina 6"/>
          <p:cNvGrpSpPr/>
          <p:nvPr/>
        </p:nvGrpSpPr>
        <p:grpSpPr>
          <a:xfrm>
            <a:off x="6500826" y="2071678"/>
            <a:ext cx="1428760" cy="1461242"/>
            <a:chOff x="6500826" y="2071678"/>
            <a:chExt cx="1428760" cy="146124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1538" b="30769"/>
            <a:stretch>
              <a:fillRect/>
            </a:stretch>
          </p:blipFill>
          <p:spPr bwMode="auto">
            <a:xfrm rot="10800000">
              <a:off x="6500826" y="2071678"/>
              <a:ext cx="1428760" cy="1461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1250" t="11450" b="14122"/>
            <a:stretch>
              <a:fillRect/>
            </a:stretch>
          </p:blipFill>
          <p:spPr bwMode="auto">
            <a:xfrm>
              <a:off x="6858016" y="2357430"/>
              <a:ext cx="785810" cy="9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3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85786" y="2857496"/>
            <a:ext cx="7772400" cy="1143000"/>
          </a:xfrm>
        </p:spPr>
        <p:txBody>
          <a:bodyPr/>
          <a:lstStyle/>
          <a:p>
            <a:r>
              <a:rPr lang="sk-SK" dirty="0" smtClean="0"/>
              <a:t>Dovidenia </a:t>
            </a:r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6" name="Picture 2" descr="C:\Documents and Settings\Uzivatel\My Documents\obrazky\mozog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071942"/>
            <a:ext cx="1357322" cy="105595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</a:t>
            </a:r>
            <a:r>
              <a:rPr lang="sk-SK" dirty="0" smtClean="0"/>
              <a:t>droj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/>
            <a:r>
              <a:rPr lang="en-US" sz="1800" dirty="0" smtClean="0">
                <a:hlinkClick r:id="rId3"/>
              </a:rPr>
              <a:t>http://office.microsoft.com/sk-sk/images/?CTT=97</a:t>
            </a:r>
            <a:endParaRPr lang="sk-SK" sz="1800" dirty="0" smtClean="0"/>
          </a:p>
          <a:p>
            <a:pPr marL="514350" indent="-514350"/>
            <a:r>
              <a:rPr lang="en-US" sz="1800" dirty="0" smtClean="0">
                <a:hlinkClick r:id="rId4"/>
              </a:rPr>
              <a:t>http://www.beruska8.cz/odkazy/gif.htm</a:t>
            </a:r>
            <a:endParaRPr lang="sk-SK" sz="1800" dirty="0" smtClean="0"/>
          </a:p>
          <a:p>
            <a:pPr marL="514350" indent="-514350"/>
            <a:r>
              <a:rPr lang="en-US" sz="1800" dirty="0" smtClean="0">
                <a:hlinkClick r:id="rId5"/>
              </a:rPr>
              <a:t>http://www.gify.nou.cz/index.htm</a:t>
            </a:r>
            <a:endParaRPr lang="sk-SK" sz="1800" dirty="0" smtClean="0"/>
          </a:p>
          <a:p>
            <a:r>
              <a:rPr lang="sk-SK" sz="1800" dirty="0" err="1" smtClean="0"/>
              <a:t>Wiegerová</a:t>
            </a:r>
            <a:r>
              <a:rPr lang="sk-SK" sz="1800" dirty="0" smtClean="0"/>
              <a:t>, Adriana -  </a:t>
            </a:r>
            <a:r>
              <a:rPr lang="sk-SK" sz="1800" dirty="0" err="1" smtClean="0"/>
              <a:t>Česlová</a:t>
            </a:r>
            <a:r>
              <a:rPr lang="sk-SK" sz="1800" dirty="0" smtClean="0"/>
              <a:t>, Gabriela - </a:t>
            </a:r>
            <a:r>
              <a:rPr lang="sk-SK" sz="1800" dirty="0" err="1" smtClean="0"/>
              <a:t>Kopáčová</a:t>
            </a:r>
            <a:r>
              <a:rPr lang="sk-SK" sz="1800" dirty="0" smtClean="0"/>
              <a:t>, Janka. </a:t>
            </a:r>
            <a:r>
              <a:rPr lang="sk-SK" sz="1800" i="1" dirty="0" smtClean="0"/>
              <a:t>Prírodoveda pre 2. ročník základných škôl</a:t>
            </a:r>
            <a:r>
              <a:rPr lang="sk-SK" sz="1800" dirty="0" smtClean="0"/>
              <a:t>. 1. vydanie. Bratislava : Slovenské pedagogické nakladateľstvo, 2009. 64 s. ISBN 978-80-10-01797-3</a:t>
            </a:r>
            <a:endParaRPr lang="en-US" sz="1800" dirty="0" smtClean="0"/>
          </a:p>
          <a:p>
            <a:r>
              <a:rPr lang="sk-SK" sz="1800" dirty="0" smtClean="0"/>
              <a:t>Žigová, Lucia - </a:t>
            </a:r>
            <a:r>
              <a:rPr lang="sk-SK" sz="1800" dirty="0" err="1" smtClean="0"/>
              <a:t>Jančichová</a:t>
            </a:r>
            <a:r>
              <a:rPr lang="sk-SK" sz="1800" dirty="0" smtClean="0"/>
              <a:t>, Adriana - </a:t>
            </a:r>
            <a:r>
              <a:rPr lang="sk-SK" sz="1800" dirty="0" err="1" smtClean="0"/>
              <a:t>Doušková</a:t>
            </a:r>
            <a:r>
              <a:rPr lang="sk-SK" sz="1800" dirty="0" smtClean="0"/>
              <a:t>, Alena. </a:t>
            </a:r>
            <a:r>
              <a:rPr lang="sk-SK" sz="1800" i="1" dirty="0" smtClean="0"/>
              <a:t>Metodická príručka Prírodoveda pre 2. ročník základných škôl</a:t>
            </a:r>
            <a:r>
              <a:rPr lang="sk-SK" sz="1800" dirty="0" smtClean="0"/>
              <a:t>. 1. vydanie. Bratislava : </a:t>
            </a:r>
            <a:r>
              <a:rPr lang="sk-SK" sz="1800" dirty="0" err="1" smtClean="0"/>
              <a:t>Orbis</a:t>
            </a:r>
            <a:r>
              <a:rPr lang="sk-SK" sz="1800" dirty="0" smtClean="0"/>
              <a:t> </a:t>
            </a:r>
            <a:r>
              <a:rPr lang="sk-SK" sz="1800" dirty="0" err="1" smtClean="0"/>
              <a:t>Pictus</a:t>
            </a:r>
            <a:r>
              <a:rPr lang="sk-SK" sz="1800" dirty="0" smtClean="0"/>
              <a:t>. 84 s. ISBN 978-80-7158-976-1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endParaRPr lang="sk-SK" sz="1800" dirty="0" smtClean="0"/>
          </a:p>
          <a:p>
            <a:pPr marL="514350" indent="-514350">
              <a:buNone/>
            </a:pPr>
            <a:endParaRPr lang="en-US" sz="18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theme/theme1.xml><?xml version="1.0" encoding="utf-8"?>
<a:theme xmlns:a="http://schemas.openxmlformats.org/drawingml/2006/main" name="Whimsical III">
  <a:themeElements>
    <a:clrScheme name="Motív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Chasm"/>
        <a:ea typeface=""/>
        <a:cs typeface=""/>
      </a:majorFont>
      <a:minorFont>
        <a:latin typeface="Chas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ív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Whimsical III</Template>
  <TotalTime>108</TotalTime>
  <Words>298</Words>
  <Application>Microsoft PowerPoint</Application>
  <PresentationFormat>Prezentácia na obrazovke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Whimsical III</vt:lpstr>
      <vt:lpstr>Ja a veci okolo mňa</vt:lpstr>
      <vt:lpstr>Kto potrebuje vzduch</vt:lpstr>
      <vt:lpstr>Kto potrebuje vzduch</vt:lpstr>
      <vt:lpstr>Bez vzduchu</vt:lpstr>
      <vt:lpstr>Bez vzduchu</vt:lpstr>
      <vt:lpstr>Dovidenia </vt:lpstr>
      <vt:lpstr>Zdroj</vt:lpstr>
    </vt:vector>
  </TitlesOfParts>
  <Company>Lenovo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Whimsical III</dc:title>
  <dc:creator>Lenovo User</dc:creator>
  <cp:lastModifiedBy>Lenovo User</cp:lastModifiedBy>
  <cp:revision>26</cp:revision>
  <dcterms:created xsi:type="dcterms:W3CDTF">2010-06-12T13:25:07Z</dcterms:created>
  <dcterms:modified xsi:type="dcterms:W3CDTF">2010-07-23T07:17:17Z</dcterms:modified>
</cp:coreProperties>
</file>